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8"/>
  </p:handoutMasterIdLst>
  <p:sldIdLst>
    <p:sldId id="262" r:id="rId2"/>
    <p:sldId id="260" r:id="rId3"/>
    <p:sldId id="287" r:id="rId4"/>
    <p:sldId id="263" r:id="rId5"/>
    <p:sldId id="308" r:id="rId6"/>
    <p:sldId id="307" r:id="rId7"/>
    <p:sldId id="312" r:id="rId8"/>
    <p:sldId id="309" r:id="rId9"/>
    <p:sldId id="265" r:id="rId10"/>
    <p:sldId id="288" r:id="rId11"/>
    <p:sldId id="289" r:id="rId12"/>
    <p:sldId id="299" r:id="rId13"/>
    <p:sldId id="300" r:id="rId14"/>
    <p:sldId id="301" r:id="rId15"/>
    <p:sldId id="302" r:id="rId16"/>
    <p:sldId id="303" r:id="rId17"/>
    <p:sldId id="290" r:id="rId18"/>
    <p:sldId id="329" r:id="rId19"/>
    <p:sldId id="330" r:id="rId20"/>
    <p:sldId id="331" r:id="rId21"/>
    <p:sldId id="313" r:id="rId22"/>
    <p:sldId id="319" r:id="rId23"/>
    <p:sldId id="332" r:id="rId24"/>
    <p:sldId id="318" r:id="rId25"/>
    <p:sldId id="314" r:id="rId26"/>
    <p:sldId id="333" r:id="rId27"/>
    <p:sldId id="321" r:id="rId28"/>
    <p:sldId id="322" r:id="rId29"/>
    <p:sldId id="334" r:id="rId30"/>
    <p:sldId id="323" r:id="rId31"/>
    <p:sldId id="335" r:id="rId32"/>
    <p:sldId id="324" r:id="rId33"/>
    <p:sldId id="325" r:id="rId34"/>
    <p:sldId id="326" r:id="rId35"/>
    <p:sldId id="336" r:id="rId36"/>
    <p:sldId id="327" r:id="rId37"/>
    <p:sldId id="337" r:id="rId38"/>
    <p:sldId id="328" r:id="rId39"/>
    <p:sldId id="338" r:id="rId40"/>
    <p:sldId id="339" r:id="rId41"/>
    <p:sldId id="292" r:id="rId42"/>
    <p:sldId id="293" r:id="rId43"/>
    <p:sldId id="294" r:id="rId44"/>
    <p:sldId id="317" r:id="rId45"/>
    <p:sldId id="295" r:id="rId46"/>
    <p:sldId id="272" r:id="rId47"/>
    <p:sldId id="273" r:id="rId48"/>
    <p:sldId id="261" r:id="rId49"/>
    <p:sldId id="284" r:id="rId50"/>
    <p:sldId id="267" r:id="rId51"/>
    <p:sldId id="277" r:id="rId52"/>
    <p:sldId id="283" r:id="rId53"/>
    <p:sldId id="276" r:id="rId54"/>
    <p:sldId id="275" r:id="rId55"/>
    <p:sldId id="270" r:id="rId56"/>
    <p:sldId id="279" r:id="rId57"/>
    <p:sldId id="285" r:id="rId58"/>
    <p:sldId id="278" r:id="rId59"/>
    <p:sldId id="274" r:id="rId60"/>
    <p:sldId id="269" r:id="rId61"/>
    <p:sldId id="280" r:id="rId62"/>
    <p:sldId id="286" r:id="rId63"/>
    <p:sldId id="281" r:id="rId64"/>
    <p:sldId id="268" r:id="rId65"/>
    <p:sldId id="282" r:id="rId66"/>
    <p:sldId id="266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43962083-F001-4F0F-95CC-A5A823FC41CB}">
          <p14:sldIdLst>
            <p14:sldId id="262"/>
          </p14:sldIdLst>
        </p14:section>
        <p14:section name="목차" id="{0BBD57F6-6852-408D-A06A-6CA1359325AC}">
          <p14:sldIdLst>
            <p14:sldId id="260"/>
            <p14:sldId id="287"/>
          </p14:sldIdLst>
        </p14:section>
        <p14:section name="Part1 팀원 소개 / 프로젝트 개요" id="{0C935F71-3135-4D96-B93E-A54E629DAF57}">
          <p14:sldIdLst>
            <p14:sldId id="263"/>
            <p14:sldId id="308"/>
            <p14:sldId id="307"/>
            <p14:sldId id="312"/>
            <p14:sldId id="309"/>
          </p14:sldIdLst>
        </p14:section>
        <p14:section name="Part2 주요 기능" id="{FEE603BB-B949-468F-8CD2-D15F241F1B8B}">
          <p14:sldIdLst>
            <p14:sldId id="265"/>
            <p14:sldId id="288"/>
            <p14:sldId id="289"/>
            <p14:sldId id="299"/>
            <p14:sldId id="300"/>
            <p14:sldId id="301"/>
            <p14:sldId id="302"/>
            <p14:sldId id="303"/>
          </p14:sldIdLst>
        </p14:section>
        <p14:section name="Part3 Web" id="{CDB52B91-5A8E-465F-B22D-1E52C54B8D07}">
          <p14:sldIdLst>
            <p14:sldId id="290"/>
            <p14:sldId id="329"/>
            <p14:sldId id="330"/>
            <p14:sldId id="331"/>
            <p14:sldId id="313"/>
            <p14:sldId id="319"/>
            <p14:sldId id="332"/>
            <p14:sldId id="318"/>
            <p14:sldId id="314"/>
            <p14:sldId id="333"/>
            <p14:sldId id="321"/>
            <p14:sldId id="322"/>
            <p14:sldId id="334"/>
            <p14:sldId id="323"/>
            <p14:sldId id="335"/>
            <p14:sldId id="324"/>
            <p14:sldId id="325"/>
            <p14:sldId id="326"/>
            <p14:sldId id="336"/>
            <p14:sldId id="327"/>
            <p14:sldId id="337"/>
            <p14:sldId id="328"/>
            <p14:sldId id="338"/>
            <p14:sldId id="339"/>
          </p14:sldIdLst>
        </p14:section>
        <p14:section name="Part4 Hardware" id="{142F05B2-4E25-43BE-A6F9-9F6B295A53B3}">
          <p14:sldIdLst>
            <p14:sldId id="292"/>
          </p14:sldIdLst>
        </p14:section>
        <p14:section name="Part5 Result" id="{5810EEA6-1847-433D-A117-4DA5D7C178EA}">
          <p14:sldIdLst>
            <p14:sldId id="293"/>
          </p14:sldIdLst>
        </p14:section>
        <p14:section name="Part6 향후 계획" id="{F466CBEE-489A-4EAB-9250-F54B520F4C31}">
          <p14:sldIdLst>
            <p14:sldId id="294"/>
            <p14:sldId id="317"/>
          </p14:sldIdLst>
        </p14:section>
        <p14:section name="Part7 회고" id="{F861457C-09E2-445D-8736-14549E78406C}">
          <p14:sldIdLst>
            <p14:sldId id="295"/>
            <p14:sldId id="272"/>
            <p14:sldId id="273"/>
            <p14:sldId id="261"/>
            <p14:sldId id="284"/>
            <p14:sldId id="267"/>
            <p14:sldId id="277"/>
            <p14:sldId id="283"/>
            <p14:sldId id="276"/>
            <p14:sldId id="275"/>
            <p14:sldId id="270"/>
            <p14:sldId id="279"/>
            <p14:sldId id="285"/>
            <p14:sldId id="278"/>
            <p14:sldId id="274"/>
            <p14:sldId id="269"/>
            <p14:sldId id="280"/>
            <p14:sldId id="286"/>
            <p14:sldId id="281"/>
            <p14:sldId id="268"/>
            <p14:sldId id="282"/>
            <p14:sldId id="26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536"/>
    <a:srgbClr val="34182B"/>
    <a:srgbClr val="061C17"/>
    <a:srgbClr val="0A0525"/>
    <a:srgbClr val="2C1622"/>
    <a:srgbClr val="1F2731"/>
    <a:srgbClr val="261825"/>
    <a:srgbClr val="5C5B2F"/>
    <a:srgbClr val="1E2E18"/>
    <a:srgbClr val="04042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 showGuides="1">
      <p:cViewPr>
        <p:scale>
          <a:sx n="100" d="100"/>
          <a:sy n="100" d="100"/>
        </p:scale>
        <p:origin x="-990" y="-4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7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5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_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72D-4D50-A589-54600BAF9CF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72D-4D50-A589-54600BAF9CF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72D-4D50-A589-54600BAF9CF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72D-4D50-A589-54600BAF9CFD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97%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100</a:t>
                    </a:r>
                    <a:r>
                      <a:rPr lang="en-US" altLang="en-US" dirty="0">
                        <a:latin typeface="Pretendard" pitchFamily="2" charset="-127"/>
                      </a:rPr>
                      <a:t>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97%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98%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numFmt formatCode="0%" sourceLinked="0"/>
            <c:txPr>
              <a:bodyPr rot="0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</c:dLbls>
          <c:cat>
            <c:strRef>
              <c:f>Sheet1!$A$2:$A$5</c:f>
              <c:strCache>
                <c:ptCount val="4"/>
                <c:pt idx="0">
                  <c:v>warning</c:v>
                </c:pt>
                <c:pt idx="1">
                  <c:v>lay down</c:v>
                </c:pt>
                <c:pt idx="2">
                  <c:v>fall</c:v>
                </c:pt>
                <c:pt idx="3">
                  <c:v>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97</c:v>
                </c:pt>
                <c:pt idx="1">
                  <c:v>100</c:v>
                </c:pt>
                <c:pt idx="2">
                  <c:v>97</c:v>
                </c:pt>
                <c:pt idx="3">
                  <c:v>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72D-4D50-A589-54600BAF9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29213696"/>
        <c:axId val="228649792"/>
      </c:barChart>
      <c:catAx>
        <c:axId val="42921369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228649792"/>
        <c:crosses val="autoZero"/>
        <c:auto val="1"/>
        <c:lblAlgn val="ctr"/>
        <c:lblOffset val="100"/>
        <c:noMultiLvlLbl val="0"/>
      </c:catAx>
      <c:valAx>
        <c:axId val="228649792"/>
        <c:scaling>
          <c:orientation val="minMax"/>
          <c:max val="100"/>
          <c:min val="80"/>
        </c:scaling>
        <c:delete val="1"/>
        <c:axPos val="b"/>
        <c:numFmt formatCode="General" sourceLinked="0"/>
        <c:majorTickMark val="out"/>
        <c:minorTickMark val="none"/>
        <c:tickLblPos val="nextTo"/>
        <c:crossAx val="429213696"/>
        <c:crosses val="autoZero"/>
        <c:crossBetween val="between"/>
      </c:valAx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/>
            </a:solidFill>
            <a:ln w="50800">
              <a:solidFill>
                <a:srgbClr val="F0792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5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290-44DB-8EA5-788233E3A82F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290-44DB-8EA5-788233E3A82F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290-44DB-8EA5-788233E3A82F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290-44DB-8EA5-788233E3A82F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290-44DB-8EA5-788233E3A82F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290-44DB-8EA5-788233E3A82F}"/>
              </c:ext>
            </c:extLst>
          </c:dPt>
          <c:cat>
            <c:strRef>
              <c:f>Sheet1!$A$2:$A$7</c:f>
              <c:strCache>
                <c:ptCount val="6"/>
                <c:pt idx="0">
                  <c:v>warning</c:v>
                </c:pt>
                <c:pt idx="1">
                  <c:v>stand</c:v>
                </c:pt>
                <c:pt idx="2">
                  <c:v>sit</c:v>
                </c:pt>
                <c:pt idx="3">
                  <c:v>lay down</c:v>
                </c:pt>
                <c:pt idx="4">
                  <c:v>fall</c:v>
                </c:pt>
                <c:pt idx="5">
                  <c:v>all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39</c:v>
                </c:pt>
                <c:pt idx="2">
                  <c:v>16</c:v>
                </c:pt>
                <c:pt idx="3">
                  <c:v>73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8290-44DB-8EA5-788233E3A8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89695488"/>
        <c:axId val="228704256"/>
      </c:barChart>
      <c:catAx>
        <c:axId val="18969548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28704256"/>
        <c:crosses val="autoZero"/>
        <c:auto val="1"/>
        <c:lblAlgn val="ctr"/>
        <c:lblOffset val="100"/>
        <c:noMultiLvlLbl val="0"/>
      </c:catAx>
      <c:valAx>
        <c:axId val="22870425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89695488"/>
        <c:crosses val="autoZero"/>
        <c:crossBetween val="between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4E25-46E0-A242-B1F7381FB08C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4E25-46E0-A242-B1F7381FB08C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4E25-46E0-A242-B1F7381FB08C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4E25-46E0-A242-B1F7381FB08C}"/>
              </c:ext>
            </c:extLst>
          </c:dPt>
          <c:dPt>
            <c:idx val="5"/>
            <c:invertIfNegative val="0"/>
            <c:bubble3D val="0"/>
          </c:dPt>
          <c:cat>
            <c:strRef>
              <c:f>Sheet1!$A$2:$A$7</c:f>
              <c:strCache>
                <c:ptCount val="6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  <c:pt idx="4">
                  <c:v>Text 5</c:v>
                </c:pt>
                <c:pt idx="5">
                  <c:v>Text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39</c:v>
                </c:pt>
                <c:pt idx="2">
                  <c:v>16</c:v>
                </c:pt>
                <c:pt idx="3">
                  <c:v>73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4E25-46E0-A242-B1F7381FB0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212711424"/>
        <c:axId val="228707136"/>
      </c:barChart>
      <c:catAx>
        <c:axId val="21271142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28707136"/>
        <c:crosses val="autoZero"/>
        <c:auto val="1"/>
        <c:lblAlgn val="ctr"/>
        <c:lblOffset val="100"/>
        <c:noMultiLvlLbl val="0"/>
      </c:catAx>
      <c:valAx>
        <c:axId val="2287071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271142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C98A-4D0E-BD43-072566F33A7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C98A-4D0E-BD43-072566F33A7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C98A-4D0E-BD43-072566F33A7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C98A-4D0E-BD43-072566F33A7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C98A-4D0E-BD43-072566F33A7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C98A-4D0E-BD43-072566F33A71}"/>
              </c:ext>
            </c:extLst>
          </c:dPt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23</c:v>
                </c:pt>
                <c:pt idx="1">
                  <c:v>45</c:v>
                </c:pt>
                <c:pt idx="2">
                  <c:v>30</c:v>
                </c:pt>
                <c:pt idx="3">
                  <c:v>60</c:v>
                </c:pt>
                <c:pt idx="4">
                  <c:v>46</c:v>
                </c:pt>
                <c:pt idx="5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C98A-4D0E-BD43-072566F33A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0"/>
        <c:axId val="214150656"/>
        <c:axId val="228709440"/>
      </c:barChart>
      <c:catAx>
        <c:axId val="2141506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28709440"/>
        <c:crosses val="autoZero"/>
        <c:auto val="1"/>
        <c:lblAlgn val="ctr"/>
        <c:lblOffset val="100"/>
        <c:noMultiLvlLbl val="0"/>
      </c:catAx>
      <c:valAx>
        <c:axId val="228709440"/>
        <c:scaling>
          <c:orientation val="minMax"/>
          <c:max val="100"/>
        </c:scaling>
        <c:delete val="1"/>
        <c:axPos val="l"/>
        <c:majorGridlines>
          <c:spPr>
            <a:ln>
              <a:noFill/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214150656"/>
        <c:crosses val="autoZero"/>
        <c:crossBetween val="between"/>
      </c:valAx>
      <c:spPr>
        <a:noFill/>
        <a:ln w="53975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5679D"/>
            </a:solidFill>
            <a:ln w="31750" cap="rnd" cmpd="sng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05C-4EA0-9510-4071245745B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05C-4EA0-9510-4071245745B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05C-4EA0-9510-4071245745B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05C-4EA0-9510-4071245745B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05C-4EA0-9510-4071245745B7}"/>
              </c:ext>
            </c:extLst>
          </c:dPt>
          <c:cat>
            <c:strRef>
              <c:f>Sheet1!$A$2:$A$6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45</c:v>
                </c:pt>
                <c:pt idx="2">
                  <c:v>60</c:v>
                </c:pt>
                <c:pt idx="3">
                  <c:v>80</c:v>
                </c:pt>
                <c:pt idx="4">
                  <c:v>90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805C-4EA0-9510-407124574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0"/>
        <c:overlap val="100"/>
        <c:axId val="142037504"/>
        <c:axId val="228711744"/>
      </c:barChart>
      <c:catAx>
        <c:axId val="14203750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28711744"/>
        <c:crosses val="autoZero"/>
        <c:auto val="1"/>
        <c:lblAlgn val="ctr"/>
        <c:lblOffset val="100"/>
        <c:noMultiLvlLbl val="0"/>
      </c:catAx>
      <c:valAx>
        <c:axId val="22871174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420375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9D0-4786-8F82-FAB95CEE52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9D0-4786-8F82-FAB95CEE52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9D0-4786-8F82-FAB95CEE5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98134272"/>
        <c:axId val="197792256"/>
      </c:barChart>
      <c:catAx>
        <c:axId val="198134272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7792256"/>
        <c:crosses val="autoZero"/>
        <c:auto val="1"/>
        <c:lblAlgn val="ctr"/>
        <c:lblOffset val="100"/>
        <c:noMultiLvlLbl val="0"/>
      </c:catAx>
      <c:valAx>
        <c:axId val="19779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134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A5-41A2-BDC1-A4BF19948C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4A5-41A2-BDC1-A4BF19948C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4A5-41A2-BDC1-A4BF19948C4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=""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61819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xmlns="" id="{53430A53-DA4A-4C9A-B1EA-7B95C9E16148}"/>
              </a:ext>
            </a:extLst>
          </p:cNvPr>
          <p:cNvSpPr/>
          <p:nvPr userDrawn="1"/>
        </p:nvSpPr>
        <p:spPr>
          <a:xfrm>
            <a:off x="-270433" y="5702336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756C5A5-95CD-4B13-A4AB-8D896CB4CA9C}"/>
              </a:ext>
            </a:extLst>
          </p:cNvPr>
          <p:cNvGrpSpPr/>
          <p:nvPr userDrawn="1"/>
        </p:nvGrpSpPr>
        <p:grpSpPr>
          <a:xfrm>
            <a:off x="865349" y="1867960"/>
            <a:ext cx="2040918" cy="4073314"/>
            <a:chOff x="865349" y="1867960"/>
            <a:chExt cx="2040918" cy="4073314"/>
          </a:xfrm>
        </p:grpSpPr>
        <p:sp>
          <p:nvSpPr>
            <p:cNvPr id="3" name="Graphic 2">
              <a:extLst>
                <a:ext uri="{FF2B5EF4-FFF2-40B4-BE49-F238E27FC236}">
                  <a16:creationId xmlns:a16="http://schemas.microsoft.com/office/drawing/2014/main" xmlns="" id="{71CBA192-FD27-4F9F-83AC-DA52630773BE}"/>
                </a:ext>
              </a:extLst>
            </p:cNvPr>
            <p:cNvSpPr/>
            <p:nvPr/>
          </p:nvSpPr>
          <p:spPr>
            <a:xfrm>
              <a:off x="868508" y="1867960"/>
              <a:ext cx="2035499" cy="4073314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4" name="Graphic 2">
              <a:extLst>
                <a:ext uri="{FF2B5EF4-FFF2-40B4-BE49-F238E27FC236}">
                  <a16:creationId xmlns:a16="http://schemas.microsoft.com/office/drawing/2014/main" xmlns="" id="{29D4EB9F-DFFB-4A64-885D-995254694378}"/>
                </a:ext>
              </a:extLst>
            </p:cNvPr>
            <p:cNvSpPr/>
            <p:nvPr/>
          </p:nvSpPr>
          <p:spPr>
            <a:xfrm>
              <a:off x="895780" y="1889325"/>
              <a:ext cx="1980954" cy="4030546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5" name="Graphic 2">
              <a:extLst>
                <a:ext uri="{FF2B5EF4-FFF2-40B4-BE49-F238E27FC236}">
                  <a16:creationId xmlns:a16="http://schemas.microsoft.com/office/drawing/2014/main" xmlns="" id="{DDE87766-D076-4E2B-96BF-8A50218DD349}"/>
                </a:ext>
              </a:extLst>
            </p:cNvPr>
            <p:cNvSpPr/>
            <p:nvPr/>
          </p:nvSpPr>
          <p:spPr>
            <a:xfrm>
              <a:off x="943400" y="1958738"/>
              <a:ext cx="1885715" cy="3891758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accent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xmlns="" id="{3EBF0156-91CC-4879-AA45-7BE530EC4DF5}"/>
                </a:ext>
              </a:extLst>
            </p:cNvPr>
            <p:cNvSpPr/>
            <p:nvPr/>
          </p:nvSpPr>
          <p:spPr>
            <a:xfrm>
              <a:off x="865709" y="2447392"/>
              <a:ext cx="14242" cy="138786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xmlns="" id="{ECA395EF-5ECA-4F55-91FA-CE6862C1FE0A}"/>
                </a:ext>
              </a:extLst>
            </p:cNvPr>
            <p:cNvSpPr/>
            <p:nvPr/>
          </p:nvSpPr>
          <p:spPr>
            <a:xfrm>
              <a:off x="865709" y="2745171"/>
              <a:ext cx="19883" cy="276813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xmlns="" id="{B5E46A75-9636-415C-B4AB-21070FFB5B99}"/>
                </a:ext>
              </a:extLst>
            </p:cNvPr>
            <p:cNvSpPr/>
            <p:nvPr/>
          </p:nvSpPr>
          <p:spPr>
            <a:xfrm>
              <a:off x="865749" y="2765055"/>
              <a:ext cx="11242" cy="23180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xmlns="" id="{43DB9FD9-1CE4-4E35-BD2A-6A51DFB7CF8E}"/>
                </a:ext>
              </a:extLst>
            </p:cNvPr>
            <p:cNvSpPr/>
            <p:nvPr/>
          </p:nvSpPr>
          <p:spPr>
            <a:xfrm>
              <a:off x="865349" y="3114803"/>
              <a:ext cx="19883" cy="276813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xmlns="" id="{0F68FA7A-711C-4CCA-BC14-B8B9243020C9}"/>
                </a:ext>
              </a:extLst>
            </p:cNvPr>
            <p:cNvSpPr/>
            <p:nvPr/>
          </p:nvSpPr>
          <p:spPr>
            <a:xfrm>
              <a:off x="865349" y="3134687"/>
              <a:ext cx="11242" cy="231805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xmlns="" id="{95800D84-743C-4C63-B781-5C52EB624283}"/>
                </a:ext>
              </a:extLst>
            </p:cNvPr>
            <p:cNvSpPr/>
            <p:nvPr/>
          </p:nvSpPr>
          <p:spPr>
            <a:xfrm>
              <a:off x="2886384" y="2838029"/>
              <a:ext cx="19883" cy="44800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xmlns="" id="{DB820F54-96F6-4D3B-8481-062D109969CD}"/>
                </a:ext>
              </a:extLst>
            </p:cNvPr>
            <p:cNvSpPr/>
            <p:nvPr/>
          </p:nvSpPr>
          <p:spPr>
            <a:xfrm>
              <a:off x="2895025" y="2870234"/>
              <a:ext cx="11242" cy="375154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xmlns="" id="{DAE5D64D-F030-478C-81BF-0EE855157850}"/>
                </a:ext>
              </a:extLst>
            </p:cNvPr>
            <p:cNvSpPr/>
            <p:nvPr/>
          </p:nvSpPr>
          <p:spPr>
            <a:xfrm>
              <a:off x="2890184" y="3775252"/>
              <a:ext cx="16083" cy="307020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xmlns="" id="{D32F9A1F-0C88-4D07-9430-A36983E40216}"/>
                </a:ext>
              </a:extLst>
            </p:cNvPr>
            <p:cNvSpPr/>
            <p:nvPr/>
          </p:nvSpPr>
          <p:spPr>
            <a:xfrm>
              <a:off x="2897146" y="3797296"/>
              <a:ext cx="9121" cy="257090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86C311D7-10F2-4E25-98D3-839147E5D2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0359" y="1951836"/>
              <a:ext cx="94679" cy="9467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6688C7A4-F28E-4C1F-BD06-F63840EF7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6276" y="1957753"/>
              <a:ext cx="82844" cy="82844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4A941AE5-9509-48C6-B0E8-C905A55DE290}"/>
                </a:ext>
              </a:extLst>
            </p:cNvPr>
            <p:cNvSpPr/>
            <p:nvPr/>
          </p:nvSpPr>
          <p:spPr>
            <a:xfrm>
              <a:off x="2247224" y="1978701"/>
              <a:ext cx="40948" cy="4094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2905EE6A-0C43-4531-9882-8CC6783A36F0}"/>
                </a:ext>
              </a:extLst>
            </p:cNvPr>
            <p:cNvSpPr/>
            <p:nvPr/>
          </p:nvSpPr>
          <p:spPr>
            <a:xfrm>
              <a:off x="2256838" y="1988315"/>
              <a:ext cx="21722" cy="21722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9" name="Graphic 2">
              <a:extLst>
                <a:ext uri="{FF2B5EF4-FFF2-40B4-BE49-F238E27FC236}">
                  <a16:creationId xmlns:a16="http://schemas.microsoft.com/office/drawing/2014/main" xmlns="" id="{4A767BD7-B132-43B7-8882-1083996CD0B1}"/>
                </a:ext>
              </a:extLst>
            </p:cNvPr>
            <p:cNvSpPr/>
            <p:nvPr userDrawn="1"/>
          </p:nvSpPr>
          <p:spPr>
            <a:xfrm flipH="1">
              <a:off x="867122" y="2463938"/>
              <a:ext cx="7561" cy="105694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B03C7E9C-60D6-4584-BFCD-6C078A477121}"/>
              </a:ext>
            </a:extLst>
          </p:cNvPr>
          <p:cNvSpPr>
            <a:spLocks noGrp="1"/>
          </p:cNvSpPr>
          <p:nvPr userDrawn="1">
            <p:ph type="pic" idx="15" hasCustomPrompt="1"/>
          </p:nvPr>
        </p:nvSpPr>
        <p:spPr>
          <a:xfrm>
            <a:off x="943400" y="1958738"/>
            <a:ext cx="1885715" cy="3891759"/>
          </a:xfrm>
          <a:custGeom>
            <a:avLst/>
            <a:gdLst>
              <a:gd name="connsiteX0" fmla="*/ 202833 w 1885715"/>
              <a:gd name="connsiteY0" fmla="*/ 0 h 3891759"/>
              <a:gd name="connsiteX1" fmla="*/ 382425 w 1885715"/>
              <a:gd name="connsiteY1" fmla="*/ 0 h 3891759"/>
              <a:gd name="connsiteX2" fmla="*/ 399835 w 1885715"/>
              <a:gd name="connsiteY2" fmla="*/ 16483 h 3891759"/>
              <a:gd name="connsiteX3" fmla="*/ 534550 w 1885715"/>
              <a:gd name="connsiteY3" fmla="*/ 144028 h 3891759"/>
              <a:gd name="connsiteX4" fmla="*/ 1342714 w 1885715"/>
              <a:gd name="connsiteY4" fmla="*/ 144028 h 3891759"/>
              <a:gd name="connsiteX5" fmla="*/ 1477429 w 1885715"/>
              <a:gd name="connsiteY5" fmla="*/ 16483 h 3891759"/>
              <a:gd name="connsiteX6" fmla="*/ 1494839 w 1885715"/>
              <a:gd name="connsiteY6" fmla="*/ 0 h 3891759"/>
              <a:gd name="connsiteX7" fmla="*/ 1682882 w 1885715"/>
              <a:gd name="connsiteY7" fmla="*/ 0 h 3891759"/>
              <a:gd name="connsiteX8" fmla="*/ 1885715 w 1885715"/>
              <a:gd name="connsiteY8" fmla="*/ 192037 h 3891759"/>
              <a:gd name="connsiteX9" fmla="*/ 1885715 w 1885715"/>
              <a:gd name="connsiteY9" fmla="*/ 3699721 h 3891759"/>
              <a:gd name="connsiteX10" fmla="*/ 1682882 w 1885715"/>
              <a:gd name="connsiteY10" fmla="*/ 3891759 h 3891759"/>
              <a:gd name="connsiteX11" fmla="*/ 202833 w 1885715"/>
              <a:gd name="connsiteY11" fmla="*/ 3891759 h 3891759"/>
              <a:gd name="connsiteX12" fmla="*/ 0 w 1885715"/>
              <a:gd name="connsiteY12" fmla="*/ 3699721 h 3891759"/>
              <a:gd name="connsiteX13" fmla="*/ 0 w 1885715"/>
              <a:gd name="connsiteY13" fmla="*/ 192037 h 3891759"/>
              <a:gd name="connsiteX14" fmla="*/ 202833 w 1885715"/>
              <a:gd name="connsiteY14" fmla="*/ 0 h 389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85715" h="3891759">
                <a:moveTo>
                  <a:pt x="202833" y="0"/>
                </a:moveTo>
                <a:lnTo>
                  <a:pt x="382425" y="0"/>
                </a:lnTo>
                <a:cubicBezTo>
                  <a:pt x="392018" y="0"/>
                  <a:pt x="399835" y="7362"/>
                  <a:pt x="399835" y="16483"/>
                </a:cubicBezTo>
                <a:cubicBezTo>
                  <a:pt x="399835" y="86937"/>
                  <a:pt x="460178" y="144028"/>
                  <a:pt x="534550" y="144028"/>
                </a:cubicBezTo>
                <a:lnTo>
                  <a:pt x="1342714" y="144028"/>
                </a:lnTo>
                <a:cubicBezTo>
                  <a:pt x="1417129" y="144028"/>
                  <a:pt x="1477429" y="86897"/>
                  <a:pt x="1477429" y="16483"/>
                </a:cubicBezTo>
                <a:cubicBezTo>
                  <a:pt x="1477429" y="7402"/>
                  <a:pt x="1485204" y="0"/>
                  <a:pt x="1494839" y="0"/>
                </a:cubicBezTo>
                <a:lnTo>
                  <a:pt x="1682882" y="0"/>
                </a:lnTo>
                <a:cubicBezTo>
                  <a:pt x="1794905" y="0"/>
                  <a:pt x="1885715" y="85977"/>
                  <a:pt x="1885715" y="192037"/>
                </a:cubicBezTo>
                <a:lnTo>
                  <a:pt x="1885715" y="3699721"/>
                </a:lnTo>
                <a:cubicBezTo>
                  <a:pt x="1885715" y="3805782"/>
                  <a:pt x="1794905" y="3891759"/>
                  <a:pt x="1682882" y="3891759"/>
                </a:cubicBezTo>
                <a:lnTo>
                  <a:pt x="202833" y="3891759"/>
                </a:lnTo>
                <a:cubicBezTo>
                  <a:pt x="90810" y="3891759"/>
                  <a:pt x="0" y="3805782"/>
                  <a:pt x="0" y="3699721"/>
                </a:cubicBezTo>
                <a:lnTo>
                  <a:pt x="0" y="192037"/>
                </a:lnTo>
                <a:cubicBezTo>
                  <a:pt x="0" y="85977"/>
                  <a:pt x="90810" y="0"/>
                  <a:pt x="20283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xmlns="" id="{D0500426-3EA2-4776-8E99-7BACD97312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5400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F1708A6-032B-4446-B926-3537380DD1A4}"/>
              </a:ext>
            </a:extLst>
          </p:cNvPr>
          <p:cNvSpPr/>
          <p:nvPr userDrawn="1"/>
        </p:nvSpPr>
        <p:spPr>
          <a:xfrm>
            <a:off x="7145543" y="477356"/>
            <a:ext cx="1454955" cy="1454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DE2E2FA-85D9-40C6-9FEA-DAB6BDF8C492}"/>
              </a:ext>
            </a:extLst>
          </p:cNvPr>
          <p:cNvSpPr/>
          <p:nvPr userDrawn="1"/>
        </p:nvSpPr>
        <p:spPr>
          <a:xfrm>
            <a:off x="5690588" y="2018604"/>
            <a:ext cx="1454955" cy="1454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117F3F8-7736-48C5-A5A6-E34999B8A4F7}"/>
              </a:ext>
            </a:extLst>
          </p:cNvPr>
          <p:cNvSpPr/>
          <p:nvPr userDrawn="1"/>
        </p:nvSpPr>
        <p:spPr>
          <a:xfrm>
            <a:off x="7145543" y="3559852"/>
            <a:ext cx="1454955" cy="1454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79913EE-D941-4538-868E-04765F225EA7}"/>
              </a:ext>
            </a:extLst>
          </p:cNvPr>
          <p:cNvSpPr/>
          <p:nvPr userDrawn="1"/>
        </p:nvSpPr>
        <p:spPr>
          <a:xfrm>
            <a:off x="5690588" y="5101099"/>
            <a:ext cx="1454955" cy="14549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4E6A585F-7EC3-4CFC-9DD7-F2934F6FE7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6536" y="399722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A7D92FAB-E079-4375-A077-FBA5CB8A80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21580" y="1938805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E8FC4D13-0102-4769-AF3D-B81F1DEBB31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6536" y="3477888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C1E15885-FF90-45C0-BCA7-5D20F5A3A1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21580" y="5016971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70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4" r:id="rId14"/>
    <p:sldLayoutId id="2147483665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1735855" y="2292967"/>
            <a:ext cx="8979769" cy="2800767"/>
          </a:xfrm>
          <a:prstGeom prst="rect">
            <a:avLst/>
          </a:prstGeom>
          <a:noFill/>
          <a:ln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SENIOR PROJECT</a:t>
            </a: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(YoloV7)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28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Roboflow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464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723B78F-72FE-449F-80F7-DE71AF52F0DB}"/>
              </a:ext>
            </a:extLst>
          </p:cNvPr>
          <p:cNvSpPr/>
          <p:nvPr/>
        </p:nvSpPr>
        <p:spPr>
          <a:xfrm>
            <a:off x="974185" y="142808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</a:t>
            </a:r>
            <a:r>
              <a:rPr lang="en-US" altLang="ko-KR" dirty="0" smtClean="0"/>
              <a:t>Metrics (Test Set)</a:t>
            </a:r>
            <a:endParaRPr lang="en-US" altLang="ko-K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09502EB1-EA6E-4593-BDA8-0509CB1A73C3}"/>
              </a:ext>
            </a:extLst>
          </p:cNvPr>
          <p:cNvSpPr/>
          <p:nvPr/>
        </p:nvSpPr>
        <p:spPr>
          <a:xfrm>
            <a:off x="930427" y="139337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:a16="http://schemas.microsoft.com/office/drawing/2014/main" xmlns="" id="{1D1CA589-5575-4682-9B52-AA1064E1A57C}"/>
              </a:ext>
            </a:extLst>
          </p:cNvPr>
          <p:cNvGrpSpPr/>
          <p:nvPr/>
        </p:nvGrpSpPr>
        <p:grpSpPr>
          <a:xfrm>
            <a:off x="1722513" y="1367270"/>
            <a:ext cx="3433541" cy="540312"/>
            <a:chOff x="7186639" y="2680720"/>
            <a:chExt cx="3240000" cy="5403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Test Set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Average Precision by Class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xmlns="" id="{29298A0F-D9AD-4F65-BD49-E60D33D5E20D}"/>
              </a:ext>
            </a:extLst>
          </p:cNvPr>
          <p:cNvSpPr/>
          <p:nvPr/>
        </p:nvSpPr>
        <p:spPr>
          <a:xfrm>
            <a:off x="1148274" y="156080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graphicFrame>
        <p:nvGraphicFramePr>
          <p:cNvPr id="52" name="Chart 61">
            <a:extLst>
              <a:ext uri="{FF2B5EF4-FFF2-40B4-BE49-F238E27FC236}">
                <a16:creationId xmlns="" xmlns:a16="http://schemas.microsoft.com/office/drawing/2014/main" id="{B3241F89-C9C6-4542-94E4-C16B6FC429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5973387"/>
              </p:ext>
            </p:extLst>
          </p:nvPr>
        </p:nvGraphicFramePr>
        <p:xfrm>
          <a:off x="930427" y="2153535"/>
          <a:ext cx="7162013" cy="4413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9" name="Group 63">
            <a:extLst>
              <a:ext uri="{FF2B5EF4-FFF2-40B4-BE49-F238E27FC236}">
                <a16:creationId xmlns:a16="http://schemas.microsoft.com/office/drawing/2014/main" xmlns="" id="{AF54970F-14B1-4B9E-8067-39B75CA54204}"/>
              </a:ext>
            </a:extLst>
          </p:cNvPr>
          <p:cNvGrpSpPr/>
          <p:nvPr/>
        </p:nvGrpSpPr>
        <p:grpSpPr>
          <a:xfrm>
            <a:off x="8152562" y="4525320"/>
            <a:ext cx="3939735" cy="2038298"/>
            <a:chOff x="5734223" y="3755964"/>
            <a:chExt cx="5407663" cy="2797759"/>
          </a:xfrm>
        </p:grpSpPr>
        <p:grpSp>
          <p:nvGrpSpPr>
            <p:cNvPr id="80" name="Group 64">
              <a:extLst>
                <a:ext uri="{FF2B5EF4-FFF2-40B4-BE49-F238E27FC236}">
                  <a16:creationId xmlns:a16="http://schemas.microsoft.com/office/drawing/2014/main" xmlns="" id="{770799A0-01D6-4629-AEBC-530444EA0AC0}"/>
                </a:ext>
              </a:extLst>
            </p:cNvPr>
            <p:cNvGrpSpPr/>
            <p:nvPr/>
          </p:nvGrpSpPr>
          <p:grpSpPr>
            <a:xfrm>
              <a:off x="6476739" y="3755964"/>
              <a:ext cx="3984440" cy="1890415"/>
              <a:chOff x="7745116" y="3401300"/>
              <a:chExt cx="4390799" cy="2083212"/>
            </a:xfrm>
          </p:grpSpPr>
          <p:sp>
            <p:nvSpPr>
              <p:cNvPr id="92" name="Freeform: Shape 76">
                <a:extLst>
                  <a:ext uri="{FF2B5EF4-FFF2-40B4-BE49-F238E27FC236}">
                    <a16:creationId xmlns:a16="http://schemas.microsoft.com/office/drawing/2014/main" xmlns="" id="{B04161DC-7B9C-4572-804A-FB8E6E646C29}"/>
                  </a:ext>
                </a:extLst>
              </p:cNvPr>
              <p:cNvSpPr/>
              <p:nvPr/>
            </p:nvSpPr>
            <p:spPr>
              <a:xfrm>
                <a:off x="7745444" y="3401300"/>
                <a:ext cx="4331412" cy="905383"/>
              </a:xfrm>
              <a:custGeom>
                <a:avLst/>
                <a:gdLst>
                  <a:gd name="connsiteX0" fmla="*/ 4740563 w 5893238"/>
                  <a:gd name="connsiteY0" fmla="*/ 0 h 1231847"/>
                  <a:gd name="connsiteX1" fmla="*/ 5879669 w 5893238"/>
                  <a:gd name="connsiteY1" fmla="*/ 1142135 h 1231847"/>
                  <a:gd name="connsiteX2" fmla="*/ 5892434 w 5893238"/>
                  <a:gd name="connsiteY2" fmla="*/ 1165644 h 1231847"/>
                  <a:gd name="connsiteX3" fmla="*/ 5865463 w 5893238"/>
                  <a:gd name="connsiteY3" fmla="*/ 1178192 h 1231847"/>
                  <a:gd name="connsiteX4" fmla="*/ 5707318 w 5893238"/>
                  <a:gd name="connsiteY4" fmla="*/ 1178841 h 1231847"/>
                  <a:gd name="connsiteX5" fmla="*/ 5667800 w 5893238"/>
                  <a:gd name="connsiteY5" fmla="*/ 1156774 h 1231847"/>
                  <a:gd name="connsiteX6" fmla="*/ 4783110 w 5893238"/>
                  <a:gd name="connsiteY6" fmla="*/ 284488 h 1231847"/>
                  <a:gd name="connsiteX7" fmla="*/ 4671984 w 5893238"/>
                  <a:gd name="connsiteY7" fmla="*/ 283911 h 1231847"/>
                  <a:gd name="connsiteX8" fmla="*/ 3907652 w 5893238"/>
                  <a:gd name="connsiteY8" fmla="*/ 1032234 h 1231847"/>
                  <a:gd name="connsiteX9" fmla="*/ 3870513 w 5893238"/>
                  <a:gd name="connsiteY9" fmla="*/ 1071391 h 1231847"/>
                  <a:gd name="connsiteX10" fmla="*/ 3682441 w 5893238"/>
                  <a:gd name="connsiteY10" fmla="*/ 1157423 h 1231847"/>
                  <a:gd name="connsiteX11" fmla="*/ 2137192 w 5893238"/>
                  <a:gd name="connsiteY11" fmla="*/ 1159730 h 1231847"/>
                  <a:gd name="connsiteX12" fmla="*/ 2010344 w 5893238"/>
                  <a:gd name="connsiteY12" fmla="*/ 1105645 h 1231847"/>
                  <a:gd name="connsiteX13" fmla="*/ 1210244 w 5893238"/>
                  <a:gd name="connsiteY13" fmla="*/ 316723 h 1231847"/>
                  <a:gd name="connsiteX14" fmla="*/ 1135029 w 5893238"/>
                  <a:gd name="connsiteY14" fmla="*/ 316723 h 1231847"/>
                  <a:gd name="connsiteX15" fmla="*/ 267792 w 5893238"/>
                  <a:gd name="connsiteY15" fmla="*/ 1170908 h 1231847"/>
                  <a:gd name="connsiteX16" fmla="*/ 120968 w 5893238"/>
                  <a:gd name="connsiteY16" fmla="*/ 1231339 h 1231847"/>
                  <a:gd name="connsiteX17" fmla="*/ 20154 w 5893238"/>
                  <a:gd name="connsiteY17" fmla="*/ 1231051 h 1231847"/>
                  <a:gd name="connsiteX18" fmla="*/ 6668 w 5893238"/>
                  <a:gd name="connsiteY18" fmla="*/ 1204946 h 1231847"/>
                  <a:gd name="connsiteX19" fmla="*/ 23471 w 5893238"/>
                  <a:gd name="connsiteY19" fmla="*/ 1186268 h 1231847"/>
                  <a:gd name="connsiteX20" fmla="*/ 1120679 w 5893238"/>
                  <a:gd name="connsiteY20" fmla="*/ 88195 h 1231847"/>
                  <a:gd name="connsiteX21" fmla="*/ 1219907 w 5893238"/>
                  <a:gd name="connsiteY21" fmla="*/ 88267 h 1231847"/>
                  <a:gd name="connsiteX22" fmla="*/ 1632180 w 5893238"/>
                  <a:gd name="connsiteY22" fmla="*/ 501117 h 1231847"/>
                  <a:gd name="connsiteX23" fmla="*/ 1664776 w 5893238"/>
                  <a:gd name="connsiteY23" fmla="*/ 528448 h 1231847"/>
                  <a:gd name="connsiteX24" fmla="*/ 1647108 w 5893238"/>
                  <a:gd name="connsiteY24" fmla="*/ 462969 h 1231847"/>
                  <a:gd name="connsiteX25" fmla="*/ 1632613 w 5893238"/>
                  <a:gd name="connsiteY25" fmla="*/ 313550 h 1231847"/>
                  <a:gd name="connsiteX26" fmla="*/ 1673069 w 5893238"/>
                  <a:gd name="connsiteY26" fmla="*/ 294223 h 1231847"/>
                  <a:gd name="connsiteX27" fmla="*/ 1874770 w 5893238"/>
                  <a:gd name="connsiteY27" fmla="*/ 294584 h 1231847"/>
                  <a:gd name="connsiteX28" fmla="*/ 1927557 w 5893238"/>
                  <a:gd name="connsiteY28" fmla="*/ 338285 h 1231847"/>
                  <a:gd name="connsiteX29" fmla="*/ 1891717 w 5893238"/>
                  <a:gd name="connsiteY29" fmla="*/ 479772 h 1231847"/>
                  <a:gd name="connsiteX30" fmla="*/ 1898928 w 5893238"/>
                  <a:gd name="connsiteY30" fmla="*/ 651907 h 1231847"/>
                  <a:gd name="connsiteX31" fmla="*/ 1928423 w 5893238"/>
                  <a:gd name="connsiteY31" fmla="*/ 663661 h 1231847"/>
                  <a:gd name="connsiteX32" fmla="*/ 1996714 w 5893238"/>
                  <a:gd name="connsiteY32" fmla="*/ 666978 h 1231847"/>
                  <a:gd name="connsiteX33" fmla="*/ 3941905 w 5893238"/>
                  <a:gd name="connsiteY33" fmla="*/ 667123 h 1231847"/>
                  <a:gd name="connsiteX34" fmla="*/ 4019932 w 5893238"/>
                  <a:gd name="connsiteY34" fmla="*/ 588952 h 1231847"/>
                  <a:gd name="connsiteX35" fmla="*/ 4020077 w 5893238"/>
                  <a:gd name="connsiteY35" fmla="*/ 488137 h 1231847"/>
                  <a:gd name="connsiteX36" fmla="*/ 3987770 w 5893238"/>
                  <a:gd name="connsiteY36" fmla="*/ 404846 h 1231847"/>
                  <a:gd name="connsiteX37" fmla="*/ 3981424 w 5893238"/>
                  <a:gd name="connsiteY37" fmla="*/ 264801 h 1231847"/>
                  <a:gd name="connsiteX38" fmla="*/ 4032264 w 5893238"/>
                  <a:gd name="connsiteY38" fmla="*/ 242951 h 1231847"/>
                  <a:gd name="connsiteX39" fmla="*/ 4226754 w 5893238"/>
                  <a:gd name="connsiteY39" fmla="*/ 244465 h 1231847"/>
                  <a:gd name="connsiteX40" fmla="*/ 4272907 w 5893238"/>
                  <a:gd name="connsiteY40" fmla="*/ 272878 h 1231847"/>
                  <a:gd name="connsiteX41" fmla="*/ 4240672 w 5893238"/>
                  <a:gd name="connsiteY41" fmla="*/ 424316 h 1231847"/>
                  <a:gd name="connsiteX42" fmla="*/ 4233028 w 5893238"/>
                  <a:gd name="connsiteY42" fmla="*/ 479123 h 1231847"/>
                  <a:gd name="connsiteX43" fmla="*/ 4711934 w 5893238"/>
                  <a:gd name="connsiteY43" fmla="*/ 0 h 1231847"/>
                  <a:gd name="connsiteX44" fmla="*/ 4740563 w 5893238"/>
                  <a:gd name="connsiteY44" fmla="*/ 0 h 1231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5893238" h="1231847">
                    <a:moveTo>
                      <a:pt x="4740563" y="0"/>
                    </a:moveTo>
                    <a:cubicBezTo>
                      <a:pt x="5120241" y="380760"/>
                      <a:pt x="5499920" y="761519"/>
                      <a:pt x="5879669" y="1142135"/>
                    </a:cubicBezTo>
                    <a:cubicBezTo>
                      <a:pt x="5886376" y="1148841"/>
                      <a:pt x="5896111" y="1154178"/>
                      <a:pt x="5892434" y="1165644"/>
                    </a:cubicBezTo>
                    <a:cubicBezTo>
                      <a:pt x="5888179" y="1178768"/>
                      <a:pt x="5876136" y="1177038"/>
                      <a:pt x="5865463" y="1178192"/>
                    </a:cubicBezTo>
                    <a:cubicBezTo>
                      <a:pt x="5812820" y="1183816"/>
                      <a:pt x="5760177" y="1170547"/>
                      <a:pt x="5707318" y="1178841"/>
                    </a:cubicBezTo>
                    <a:cubicBezTo>
                      <a:pt x="5691020" y="1181437"/>
                      <a:pt x="5679049" y="1167879"/>
                      <a:pt x="5667800" y="1156774"/>
                    </a:cubicBezTo>
                    <a:cubicBezTo>
                      <a:pt x="5372927" y="866012"/>
                      <a:pt x="5078055" y="575250"/>
                      <a:pt x="4783110" y="284488"/>
                    </a:cubicBezTo>
                    <a:cubicBezTo>
                      <a:pt x="4732415" y="234513"/>
                      <a:pt x="4722535" y="234369"/>
                      <a:pt x="4671984" y="283911"/>
                    </a:cubicBezTo>
                    <a:cubicBezTo>
                      <a:pt x="4417206" y="533352"/>
                      <a:pt x="4162429" y="782721"/>
                      <a:pt x="3907652" y="1032234"/>
                    </a:cubicBezTo>
                    <a:cubicBezTo>
                      <a:pt x="3894816" y="1044853"/>
                      <a:pt x="3881042" y="1056969"/>
                      <a:pt x="3870513" y="1071391"/>
                    </a:cubicBezTo>
                    <a:cubicBezTo>
                      <a:pt x="3823712" y="1135500"/>
                      <a:pt x="3759098" y="1158865"/>
                      <a:pt x="3682441" y="1157423"/>
                    </a:cubicBezTo>
                    <a:cubicBezTo>
                      <a:pt x="3167334" y="1147976"/>
                      <a:pt x="2652299" y="1156413"/>
                      <a:pt x="2137192" y="1159730"/>
                    </a:cubicBezTo>
                    <a:cubicBezTo>
                      <a:pt x="2084476" y="1160091"/>
                      <a:pt x="2046833" y="1141774"/>
                      <a:pt x="2010344" y="1105645"/>
                    </a:cubicBezTo>
                    <a:cubicBezTo>
                      <a:pt x="1744461" y="841854"/>
                      <a:pt x="1477208" y="579360"/>
                      <a:pt x="1210244" y="316723"/>
                    </a:cubicBezTo>
                    <a:cubicBezTo>
                      <a:pt x="1178730" y="285714"/>
                      <a:pt x="1166326" y="285498"/>
                      <a:pt x="1135029" y="316723"/>
                    </a:cubicBezTo>
                    <a:cubicBezTo>
                      <a:pt x="848089" y="603663"/>
                      <a:pt x="550621" y="879858"/>
                      <a:pt x="267792" y="1170908"/>
                    </a:cubicBezTo>
                    <a:cubicBezTo>
                      <a:pt x="226110" y="1213743"/>
                      <a:pt x="180534" y="1235522"/>
                      <a:pt x="120968" y="1231339"/>
                    </a:cubicBezTo>
                    <a:cubicBezTo>
                      <a:pt x="87508" y="1228959"/>
                      <a:pt x="53758" y="1230474"/>
                      <a:pt x="20154" y="1231051"/>
                    </a:cubicBezTo>
                    <a:cubicBezTo>
                      <a:pt x="-3355" y="1231483"/>
                      <a:pt x="-4077" y="1220955"/>
                      <a:pt x="6668" y="1204946"/>
                    </a:cubicBezTo>
                    <a:cubicBezTo>
                      <a:pt x="11284" y="1198023"/>
                      <a:pt x="17557" y="1192254"/>
                      <a:pt x="23471" y="1186268"/>
                    </a:cubicBezTo>
                    <a:cubicBezTo>
                      <a:pt x="389159" y="820220"/>
                      <a:pt x="754846" y="454171"/>
                      <a:pt x="1120679" y="88195"/>
                    </a:cubicBezTo>
                    <a:cubicBezTo>
                      <a:pt x="1165750" y="43124"/>
                      <a:pt x="1174980" y="43268"/>
                      <a:pt x="1219907" y="88267"/>
                    </a:cubicBezTo>
                    <a:cubicBezTo>
                      <a:pt x="1357283" y="225932"/>
                      <a:pt x="1494660" y="363597"/>
                      <a:pt x="1632180" y="501117"/>
                    </a:cubicBezTo>
                    <a:cubicBezTo>
                      <a:pt x="1642132" y="511069"/>
                      <a:pt x="1650786" y="523040"/>
                      <a:pt x="1664776" y="528448"/>
                    </a:cubicBezTo>
                    <a:cubicBezTo>
                      <a:pt x="1673285" y="496574"/>
                      <a:pt x="1670545" y="486406"/>
                      <a:pt x="1647108" y="462969"/>
                    </a:cubicBezTo>
                    <a:cubicBezTo>
                      <a:pt x="1611484" y="427273"/>
                      <a:pt x="1604489" y="355015"/>
                      <a:pt x="1632613" y="313550"/>
                    </a:cubicBezTo>
                    <a:cubicBezTo>
                      <a:pt x="1642348" y="299127"/>
                      <a:pt x="1656915" y="294223"/>
                      <a:pt x="1673069" y="294223"/>
                    </a:cubicBezTo>
                    <a:cubicBezTo>
                      <a:pt x="1740278" y="294079"/>
                      <a:pt x="1807488" y="294079"/>
                      <a:pt x="1874770" y="294584"/>
                    </a:cubicBezTo>
                    <a:cubicBezTo>
                      <a:pt x="1903688" y="294800"/>
                      <a:pt x="1924817" y="309151"/>
                      <a:pt x="1927557" y="338285"/>
                    </a:cubicBezTo>
                    <a:cubicBezTo>
                      <a:pt x="1932317" y="388908"/>
                      <a:pt x="1943206" y="441263"/>
                      <a:pt x="1891717" y="479772"/>
                    </a:cubicBezTo>
                    <a:cubicBezTo>
                      <a:pt x="1869866" y="496141"/>
                      <a:pt x="1878448" y="633157"/>
                      <a:pt x="1898928" y="651907"/>
                    </a:cubicBezTo>
                    <a:cubicBezTo>
                      <a:pt x="1907221" y="659479"/>
                      <a:pt x="1917245" y="663156"/>
                      <a:pt x="1928423" y="663661"/>
                    </a:cubicBezTo>
                    <a:cubicBezTo>
                      <a:pt x="1951211" y="664815"/>
                      <a:pt x="1973926" y="666906"/>
                      <a:pt x="1996714" y="666978"/>
                    </a:cubicBezTo>
                    <a:cubicBezTo>
                      <a:pt x="2645088" y="667123"/>
                      <a:pt x="3293533" y="667123"/>
                      <a:pt x="3941905" y="667123"/>
                    </a:cubicBezTo>
                    <a:cubicBezTo>
                      <a:pt x="4019356" y="667123"/>
                      <a:pt x="4019788" y="666690"/>
                      <a:pt x="4019932" y="588952"/>
                    </a:cubicBezTo>
                    <a:cubicBezTo>
                      <a:pt x="4020005" y="555347"/>
                      <a:pt x="4019500" y="521742"/>
                      <a:pt x="4020077" y="488137"/>
                    </a:cubicBezTo>
                    <a:cubicBezTo>
                      <a:pt x="4020582" y="455830"/>
                      <a:pt x="4015317" y="427922"/>
                      <a:pt x="3987770" y="404846"/>
                    </a:cubicBezTo>
                    <a:cubicBezTo>
                      <a:pt x="3962242" y="383428"/>
                      <a:pt x="3961160" y="292276"/>
                      <a:pt x="3981424" y="264801"/>
                    </a:cubicBezTo>
                    <a:cubicBezTo>
                      <a:pt x="3994260" y="247422"/>
                      <a:pt x="4012577" y="242951"/>
                      <a:pt x="4032264" y="242951"/>
                    </a:cubicBezTo>
                    <a:cubicBezTo>
                      <a:pt x="4097094" y="243095"/>
                      <a:pt x="4161924" y="243816"/>
                      <a:pt x="4226754" y="244465"/>
                    </a:cubicBezTo>
                    <a:cubicBezTo>
                      <a:pt x="4247595" y="244681"/>
                      <a:pt x="4263748" y="253119"/>
                      <a:pt x="4272907" y="272878"/>
                    </a:cubicBezTo>
                    <a:cubicBezTo>
                      <a:pt x="4292955" y="316146"/>
                      <a:pt x="4277522" y="395327"/>
                      <a:pt x="4240672" y="424316"/>
                    </a:cubicBezTo>
                    <a:cubicBezTo>
                      <a:pt x="4221923" y="439027"/>
                      <a:pt x="4225168" y="454243"/>
                      <a:pt x="4233028" y="479123"/>
                    </a:cubicBezTo>
                    <a:cubicBezTo>
                      <a:pt x="4394490" y="317588"/>
                      <a:pt x="4553212" y="158794"/>
                      <a:pt x="4711934" y="0"/>
                    </a:cubicBezTo>
                    <a:cubicBezTo>
                      <a:pt x="4721309" y="0"/>
                      <a:pt x="4730900" y="0"/>
                      <a:pt x="4740563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3" name="Freeform: Shape 77">
                <a:extLst>
                  <a:ext uri="{FF2B5EF4-FFF2-40B4-BE49-F238E27FC236}">
                    <a16:creationId xmlns:a16="http://schemas.microsoft.com/office/drawing/2014/main" xmlns="" id="{47E10F0F-8691-40D6-B5CE-D970A8F5E517}"/>
                  </a:ext>
                </a:extLst>
              </p:cNvPr>
              <p:cNvSpPr/>
              <p:nvPr/>
            </p:nvSpPr>
            <p:spPr>
              <a:xfrm>
                <a:off x="9370657" y="3643086"/>
                <a:ext cx="2589416" cy="1642065"/>
              </a:xfrm>
              <a:custGeom>
                <a:avLst/>
                <a:gdLst>
                  <a:gd name="connsiteX0" fmla="*/ 507453 w 2589416"/>
                  <a:gd name="connsiteY0" fmla="*/ 928234 h 1642065"/>
                  <a:gd name="connsiteX1" fmla="*/ 234970 w 2589416"/>
                  <a:gd name="connsiteY1" fmla="*/ 928393 h 1642065"/>
                  <a:gd name="connsiteX2" fmla="*/ 195483 w 2589416"/>
                  <a:gd name="connsiteY2" fmla="*/ 966872 h 1642065"/>
                  <a:gd name="connsiteX3" fmla="*/ 195483 w 2589416"/>
                  <a:gd name="connsiteY3" fmla="*/ 1273807 h 1642065"/>
                  <a:gd name="connsiteX4" fmla="*/ 236188 w 2589416"/>
                  <a:gd name="connsiteY4" fmla="*/ 1314141 h 1642065"/>
                  <a:gd name="connsiteX5" fmla="*/ 778771 w 2589416"/>
                  <a:gd name="connsiteY5" fmla="*/ 1314088 h 1642065"/>
                  <a:gd name="connsiteX6" fmla="*/ 817568 w 2589416"/>
                  <a:gd name="connsiteY6" fmla="*/ 1275025 h 1642065"/>
                  <a:gd name="connsiteX7" fmla="*/ 817568 w 2589416"/>
                  <a:gd name="connsiteY7" fmla="*/ 968092 h 1642065"/>
                  <a:gd name="connsiteX8" fmla="*/ 777445 w 2589416"/>
                  <a:gd name="connsiteY8" fmla="*/ 928287 h 1642065"/>
                  <a:gd name="connsiteX9" fmla="*/ 507453 w 2589416"/>
                  <a:gd name="connsiteY9" fmla="*/ 928234 h 1642065"/>
                  <a:gd name="connsiteX10" fmla="*/ 1333278 w 2589416"/>
                  <a:gd name="connsiteY10" fmla="*/ 832087 h 1642065"/>
                  <a:gd name="connsiteX11" fmla="*/ 1296760 w 2589416"/>
                  <a:gd name="connsiteY11" fmla="*/ 869878 h 1642065"/>
                  <a:gd name="connsiteX12" fmla="*/ 1296707 w 2589416"/>
                  <a:gd name="connsiteY12" fmla="*/ 1023320 h 1642065"/>
                  <a:gd name="connsiteX13" fmla="*/ 1296442 w 2589416"/>
                  <a:gd name="connsiteY13" fmla="*/ 1182008 h 1642065"/>
                  <a:gd name="connsiteX14" fmla="*/ 1331053 w 2589416"/>
                  <a:gd name="connsiteY14" fmla="*/ 1216936 h 1642065"/>
                  <a:gd name="connsiteX15" fmla="*/ 1587689 w 2589416"/>
                  <a:gd name="connsiteY15" fmla="*/ 1216936 h 1642065"/>
                  <a:gd name="connsiteX16" fmla="*/ 1624102 w 2589416"/>
                  <a:gd name="connsiteY16" fmla="*/ 1180047 h 1642065"/>
                  <a:gd name="connsiteX17" fmla="*/ 1623731 w 2589416"/>
                  <a:gd name="connsiteY17" fmla="*/ 867917 h 1642065"/>
                  <a:gd name="connsiteX18" fmla="*/ 1587318 w 2589416"/>
                  <a:gd name="connsiteY18" fmla="*/ 832353 h 1642065"/>
                  <a:gd name="connsiteX19" fmla="*/ 1333278 w 2589416"/>
                  <a:gd name="connsiteY19" fmla="*/ 832087 h 1642065"/>
                  <a:gd name="connsiteX20" fmla="*/ 1845743 w 2589416"/>
                  <a:gd name="connsiteY20" fmla="*/ 2 h 1642065"/>
                  <a:gd name="connsiteX21" fmla="*/ 1883706 w 2589416"/>
                  <a:gd name="connsiteY21" fmla="*/ 24177 h 1642065"/>
                  <a:gd name="connsiteX22" fmla="*/ 2437047 w 2589416"/>
                  <a:gd name="connsiteY22" fmla="*/ 567395 h 1642065"/>
                  <a:gd name="connsiteX23" fmla="*/ 2521055 w 2589416"/>
                  <a:gd name="connsiteY23" fmla="*/ 651721 h 1642065"/>
                  <a:gd name="connsiteX24" fmla="*/ 2552274 w 2589416"/>
                  <a:gd name="connsiteY24" fmla="*/ 653099 h 1642065"/>
                  <a:gd name="connsiteX25" fmla="*/ 2552274 w 2589416"/>
                  <a:gd name="connsiteY25" fmla="*/ 685961 h 1642065"/>
                  <a:gd name="connsiteX26" fmla="*/ 2552009 w 2589416"/>
                  <a:gd name="connsiteY26" fmla="*/ 1519471 h 1642065"/>
                  <a:gd name="connsiteX27" fmla="*/ 2576601 w 2589416"/>
                  <a:gd name="connsiteY27" fmla="*/ 1576712 h 1642065"/>
                  <a:gd name="connsiteX28" fmla="*/ 2586036 w 2589416"/>
                  <a:gd name="connsiteY28" fmla="*/ 1622560 h 1642065"/>
                  <a:gd name="connsiteX29" fmla="*/ 2552433 w 2589416"/>
                  <a:gd name="connsiteY29" fmla="*/ 1641216 h 1642065"/>
                  <a:gd name="connsiteX30" fmla="*/ 2134247 w 2589416"/>
                  <a:gd name="connsiteY30" fmla="*/ 1642064 h 1642065"/>
                  <a:gd name="connsiteX31" fmla="*/ 2081563 w 2589416"/>
                  <a:gd name="connsiteY31" fmla="*/ 1607136 h 1642065"/>
                  <a:gd name="connsiteX32" fmla="*/ 2059408 w 2589416"/>
                  <a:gd name="connsiteY32" fmla="*/ 1472669 h 1642065"/>
                  <a:gd name="connsiteX33" fmla="*/ 2060521 w 2589416"/>
                  <a:gd name="connsiteY33" fmla="*/ 858853 h 1642065"/>
                  <a:gd name="connsiteX34" fmla="*/ 2025381 w 2589416"/>
                  <a:gd name="connsiteY34" fmla="*/ 822282 h 1642065"/>
                  <a:gd name="connsiteX35" fmla="*/ 1776589 w 2589416"/>
                  <a:gd name="connsiteY35" fmla="*/ 821858 h 1642065"/>
                  <a:gd name="connsiteX36" fmla="*/ 1742402 w 2589416"/>
                  <a:gd name="connsiteY36" fmla="*/ 856892 h 1642065"/>
                  <a:gd name="connsiteX37" fmla="*/ 1745636 w 2589416"/>
                  <a:gd name="connsiteY37" fmla="*/ 1356913 h 1642065"/>
                  <a:gd name="connsiteX38" fmla="*/ 1742720 w 2589416"/>
                  <a:gd name="connsiteY38" fmla="*/ 1547349 h 1642065"/>
                  <a:gd name="connsiteX39" fmla="*/ 1714047 w 2589416"/>
                  <a:gd name="connsiteY39" fmla="*/ 1631781 h 1642065"/>
                  <a:gd name="connsiteX40" fmla="*/ 1683517 w 2589416"/>
                  <a:gd name="connsiteY40" fmla="*/ 1639467 h 1642065"/>
                  <a:gd name="connsiteX41" fmla="*/ 1323527 w 2589416"/>
                  <a:gd name="connsiteY41" fmla="*/ 1639626 h 1642065"/>
                  <a:gd name="connsiteX42" fmla="*/ 1143532 w 2589416"/>
                  <a:gd name="connsiteY42" fmla="*/ 1639785 h 1642065"/>
                  <a:gd name="connsiteX43" fmla="*/ 1107279 w 2589416"/>
                  <a:gd name="connsiteY43" fmla="*/ 1611005 h 1642065"/>
                  <a:gd name="connsiteX44" fmla="*/ 1088198 w 2589416"/>
                  <a:gd name="connsiteY44" fmla="*/ 1593302 h 1642065"/>
                  <a:gd name="connsiteX45" fmla="*/ 1045903 w 2589416"/>
                  <a:gd name="connsiteY45" fmla="*/ 1591712 h 1642065"/>
                  <a:gd name="connsiteX46" fmla="*/ 58634 w 2589416"/>
                  <a:gd name="connsiteY46" fmla="*/ 1591660 h 1642065"/>
                  <a:gd name="connsiteX47" fmla="*/ 13 w 2589416"/>
                  <a:gd name="connsiteY47" fmla="*/ 1533569 h 1642065"/>
                  <a:gd name="connsiteX48" fmla="*/ 66 w 2589416"/>
                  <a:gd name="connsiteY48" fmla="*/ 760905 h 1642065"/>
                  <a:gd name="connsiteX49" fmla="*/ 49517 w 2589416"/>
                  <a:gd name="connsiteY49" fmla="*/ 711720 h 1642065"/>
                  <a:gd name="connsiteX50" fmla="*/ 1129434 w 2589416"/>
                  <a:gd name="connsiteY50" fmla="*/ 711614 h 1642065"/>
                  <a:gd name="connsiteX51" fmla="*/ 1178037 w 2589416"/>
                  <a:gd name="connsiteY51" fmla="*/ 669795 h 1642065"/>
                  <a:gd name="connsiteX52" fmla="*/ 1210739 w 2589416"/>
                  <a:gd name="connsiteY52" fmla="*/ 614461 h 1642065"/>
                  <a:gd name="connsiteX53" fmla="*/ 1725760 w 2589416"/>
                  <a:gd name="connsiteY53" fmla="*/ 107814 h 1642065"/>
                  <a:gd name="connsiteX54" fmla="*/ 1807701 w 2589416"/>
                  <a:gd name="connsiteY54" fmla="*/ 25078 h 1642065"/>
                  <a:gd name="connsiteX55" fmla="*/ 1845743 w 2589416"/>
                  <a:gd name="connsiteY55" fmla="*/ 2 h 16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89416" h="1642065">
                    <a:moveTo>
                      <a:pt x="507453" y="928234"/>
                    </a:moveTo>
                    <a:cubicBezTo>
                      <a:pt x="416608" y="928234"/>
                      <a:pt x="325709" y="928127"/>
                      <a:pt x="234970" y="928393"/>
                    </a:cubicBezTo>
                    <a:cubicBezTo>
                      <a:pt x="202798" y="928446"/>
                      <a:pt x="195536" y="935654"/>
                      <a:pt x="195483" y="966872"/>
                    </a:cubicBezTo>
                    <a:cubicBezTo>
                      <a:pt x="195324" y="1069166"/>
                      <a:pt x="195324" y="1171513"/>
                      <a:pt x="195483" y="1273807"/>
                    </a:cubicBezTo>
                    <a:cubicBezTo>
                      <a:pt x="195536" y="1306509"/>
                      <a:pt x="203062" y="1314088"/>
                      <a:pt x="236188" y="1314141"/>
                    </a:cubicBezTo>
                    <a:cubicBezTo>
                      <a:pt x="417032" y="1314300"/>
                      <a:pt x="597927" y="1314300"/>
                      <a:pt x="778771" y="1314088"/>
                    </a:cubicBezTo>
                    <a:cubicBezTo>
                      <a:pt x="810890" y="1314035"/>
                      <a:pt x="817515" y="1307039"/>
                      <a:pt x="817568" y="1275025"/>
                    </a:cubicBezTo>
                    <a:cubicBezTo>
                      <a:pt x="817727" y="1172732"/>
                      <a:pt x="817727" y="1070385"/>
                      <a:pt x="817568" y="968092"/>
                    </a:cubicBezTo>
                    <a:cubicBezTo>
                      <a:pt x="817515" y="933375"/>
                      <a:pt x="812321" y="928340"/>
                      <a:pt x="777445" y="928287"/>
                    </a:cubicBezTo>
                    <a:cubicBezTo>
                      <a:pt x="687448" y="928127"/>
                      <a:pt x="597451" y="928234"/>
                      <a:pt x="507453" y="928234"/>
                    </a:cubicBezTo>
                    <a:close/>
                    <a:moveTo>
                      <a:pt x="1333278" y="832087"/>
                    </a:moveTo>
                    <a:cubicBezTo>
                      <a:pt x="1302272" y="832140"/>
                      <a:pt x="1296919" y="837758"/>
                      <a:pt x="1296760" y="869878"/>
                    </a:cubicBezTo>
                    <a:cubicBezTo>
                      <a:pt x="1296548" y="921025"/>
                      <a:pt x="1296707" y="972172"/>
                      <a:pt x="1296707" y="1023320"/>
                    </a:cubicBezTo>
                    <a:cubicBezTo>
                      <a:pt x="1296707" y="1076215"/>
                      <a:pt x="1297396" y="1129165"/>
                      <a:pt x="1296442" y="1182008"/>
                    </a:cubicBezTo>
                    <a:cubicBezTo>
                      <a:pt x="1295965" y="1207078"/>
                      <a:pt x="1306725" y="1217042"/>
                      <a:pt x="1331053" y="1216936"/>
                    </a:cubicBezTo>
                    <a:cubicBezTo>
                      <a:pt x="1416598" y="1216512"/>
                      <a:pt x="1502143" y="1216459"/>
                      <a:pt x="1587689" y="1216936"/>
                    </a:cubicBezTo>
                    <a:cubicBezTo>
                      <a:pt x="1613501" y="1217042"/>
                      <a:pt x="1624208" y="1205382"/>
                      <a:pt x="1624102" y="1180047"/>
                    </a:cubicBezTo>
                    <a:cubicBezTo>
                      <a:pt x="1623731" y="1076004"/>
                      <a:pt x="1624261" y="971961"/>
                      <a:pt x="1623731" y="867917"/>
                    </a:cubicBezTo>
                    <a:cubicBezTo>
                      <a:pt x="1623571" y="838395"/>
                      <a:pt x="1616735" y="832458"/>
                      <a:pt x="1587318" y="832353"/>
                    </a:cubicBezTo>
                    <a:cubicBezTo>
                      <a:pt x="1502620" y="832087"/>
                      <a:pt x="1417976" y="831981"/>
                      <a:pt x="1333278" y="832087"/>
                    </a:cubicBezTo>
                    <a:close/>
                    <a:moveTo>
                      <a:pt x="1845743" y="2"/>
                    </a:moveTo>
                    <a:cubicBezTo>
                      <a:pt x="1856476" y="-124"/>
                      <a:pt x="1867196" y="7959"/>
                      <a:pt x="1883706" y="24177"/>
                    </a:cubicBezTo>
                    <a:cubicBezTo>
                      <a:pt x="2068153" y="205232"/>
                      <a:pt x="2252653" y="386287"/>
                      <a:pt x="2437047" y="567395"/>
                    </a:cubicBezTo>
                    <a:cubicBezTo>
                      <a:pt x="2465351" y="595221"/>
                      <a:pt x="2493971" y="622729"/>
                      <a:pt x="2521055" y="651721"/>
                    </a:cubicBezTo>
                    <a:cubicBezTo>
                      <a:pt x="2530967" y="662163"/>
                      <a:pt x="2539500" y="662110"/>
                      <a:pt x="2552274" y="653099"/>
                    </a:cubicBezTo>
                    <a:cubicBezTo>
                      <a:pt x="2552274" y="666933"/>
                      <a:pt x="2552274" y="676473"/>
                      <a:pt x="2552274" y="685961"/>
                    </a:cubicBezTo>
                    <a:cubicBezTo>
                      <a:pt x="2552274" y="963797"/>
                      <a:pt x="2552379" y="1241633"/>
                      <a:pt x="2552009" y="1519471"/>
                    </a:cubicBezTo>
                    <a:cubicBezTo>
                      <a:pt x="2551955" y="1542739"/>
                      <a:pt x="2555189" y="1562190"/>
                      <a:pt x="2576601" y="1576712"/>
                    </a:cubicBezTo>
                    <a:cubicBezTo>
                      <a:pt x="2592555" y="1587525"/>
                      <a:pt x="2590913" y="1605440"/>
                      <a:pt x="2586036" y="1622560"/>
                    </a:cubicBezTo>
                    <a:cubicBezTo>
                      <a:pt x="2581001" y="1640262"/>
                      <a:pt x="2567115" y="1641163"/>
                      <a:pt x="2552433" y="1641216"/>
                    </a:cubicBezTo>
                    <a:cubicBezTo>
                      <a:pt x="2413038" y="1641375"/>
                      <a:pt x="2273642" y="1641110"/>
                      <a:pt x="2134247" y="1642064"/>
                    </a:cubicBezTo>
                    <a:cubicBezTo>
                      <a:pt x="2107375" y="1642223"/>
                      <a:pt x="2092163" y="1630934"/>
                      <a:pt x="2081563" y="1607136"/>
                    </a:cubicBezTo>
                    <a:cubicBezTo>
                      <a:pt x="2062376" y="1563992"/>
                      <a:pt x="2059249" y="1518941"/>
                      <a:pt x="2059408" y="1472669"/>
                    </a:cubicBezTo>
                    <a:cubicBezTo>
                      <a:pt x="2060149" y="1268082"/>
                      <a:pt x="2060309" y="1063441"/>
                      <a:pt x="2060521" y="858853"/>
                    </a:cubicBezTo>
                    <a:cubicBezTo>
                      <a:pt x="2060573" y="829119"/>
                      <a:pt x="2054214" y="822388"/>
                      <a:pt x="2025381" y="822282"/>
                    </a:cubicBezTo>
                    <a:cubicBezTo>
                      <a:pt x="1942432" y="821964"/>
                      <a:pt x="1859484" y="822759"/>
                      <a:pt x="1776589" y="821858"/>
                    </a:cubicBezTo>
                    <a:cubicBezTo>
                      <a:pt x="1750936" y="821592"/>
                      <a:pt x="1742190" y="832776"/>
                      <a:pt x="1742402" y="856892"/>
                    </a:cubicBezTo>
                    <a:cubicBezTo>
                      <a:pt x="1743993" y="1023583"/>
                      <a:pt x="1739064" y="1190274"/>
                      <a:pt x="1745636" y="1356913"/>
                    </a:cubicBezTo>
                    <a:cubicBezTo>
                      <a:pt x="1748127" y="1420463"/>
                      <a:pt x="1745318" y="1483906"/>
                      <a:pt x="1742720" y="1547349"/>
                    </a:cubicBezTo>
                    <a:cubicBezTo>
                      <a:pt x="1741448" y="1578303"/>
                      <a:pt x="1717439" y="1600987"/>
                      <a:pt x="1714047" y="1631781"/>
                    </a:cubicBezTo>
                    <a:cubicBezTo>
                      <a:pt x="1712774" y="1643124"/>
                      <a:pt x="1694436" y="1639467"/>
                      <a:pt x="1683517" y="1639467"/>
                    </a:cubicBezTo>
                    <a:cubicBezTo>
                      <a:pt x="1563520" y="1639732"/>
                      <a:pt x="1443524" y="1639626"/>
                      <a:pt x="1323527" y="1639626"/>
                    </a:cubicBezTo>
                    <a:cubicBezTo>
                      <a:pt x="1263529" y="1639626"/>
                      <a:pt x="1203531" y="1639308"/>
                      <a:pt x="1143532" y="1639785"/>
                    </a:cubicBezTo>
                    <a:cubicBezTo>
                      <a:pt x="1122967" y="1639944"/>
                      <a:pt x="1106007" y="1638142"/>
                      <a:pt x="1107279" y="1611005"/>
                    </a:cubicBezTo>
                    <a:cubicBezTo>
                      <a:pt x="1107862" y="1598920"/>
                      <a:pt x="1098798" y="1594097"/>
                      <a:pt x="1088198" y="1593302"/>
                    </a:cubicBezTo>
                    <a:cubicBezTo>
                      <a:pt x="1074153" y="1592242"/>
                      <a:pt x="1060001" y="1591712"/>
                      <a:pt x="1045903" y="1591712"/>
                    </a:cubicBezTo>
                    <a:cubicBezTo>
                      <a:pt x="716813" y="1591606"/>
                      <a:pt x="387723" y="1591660"/>
                      <a:pt x="58634" y="1591660"/>
                    </a:cubicBezTo>
                    <a:cubicBezTo>
                      <a:pt x="66" y="1591660"/>
                      <a:pt x="13" y="1591606"/>
                      <a:pt x="13" y="1533569"/>
                    </a:cubicBezTo>
                    <a:cubicBezTo>
                      <a:pt x="13" y="1276032"/>
                      <a:pt x="-40" y="1018495"/>
                      <a:pt x="66" y="760905"/>
                    </a:cubicBezTo>
                    <a:cubicBezTo>
                      <a:pt x="66" y="714157"/>
                      <a:pt x="2398" y="711720"/>
                      <a:pt x="49517" y="711720"/>
                    </a:cubicBezTo>
                    <a:cubicBezTo>
                      <a:pt x="409507" y="711614"/>
                      <a:pt x="769444" y="711614"/>
                      <a:pt x="1129434" y="711614"/>
                    </a:cubicBezTo>
                    <a:cubicBezTo>
                      <a:pt x="1172471" y="711614"/>
                      <a:pt x="1173532" y="711667"/>
                      <a:pt x="1178037" y="669795"/>
                    </a:cubicBezTo>
                    <a:cubicBezTo>
                      <a:pt x="1180687" y="645520"/>
                      <a:pt x="1194838" y="630043"/>
                      <a:pt x="1210739" y="614461"/>
                    </a:cubicBezTo>
                    <a:cubicBezTo>
                      <a:pt x="1382465" y="445649"/>
                      <a:pt x="1554193" y="276785"/>
                      <a:pt x="1725760" y="107814"/>
                    </a:cubicBezTo>
                    <a:cubicBezTo>
                      <a:pt x="1753427" y="80572"/>
                      <a:pt x="1780299" y="52586"/>
                      <a:pt x="1807701" y="25078"/>
                    </a:cubicBezTo>
                    <a:cubicBezTo>
                      <a:pt x="1824264" y="8462"/>
                      <a:pt x="1835010" y="128"/>
                      <a:pt x="1845743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20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4" name="Freeform: Shape 78">
                <a:extLst>
                  <a:ext uri="{FF2B5EF4-FFF2-40B4-BE49-F238E27FC236}">
                    <a16:creationId xmlns:a16="http://schemas.microsoft.com/office/drawing/2014/main" xmlns="" id="{8E7EB0BB-5315-438F-8FAF-86A48750D3CF}"/>
                  </a:ext>
                </a:extLst>
              </p:cNvPr>
              <p:cNvSpPr/>
              <p:nvPr/>
            </p:nvSpPr>
            <p:spPr>
              <a:xfrm>
                <a:off x="7863013" y="3681765"/>
                <a:ext cx="1477499" cy="1603015"/>
              </a:xfrm>
              <a:custGeom>
                <a:avLst/>
                <a:gdLst>
                  <a:gd name="connsiteX0" fmla="*/ 1037263 w 1477499"/>
                  <a:gd name="connsiteY0" fmla="*/ 791660 h 1603015"/>
                  <a:gd name="connsiteX1" fmla="*/ 1002812 w 1477499"/>
                  <a:gd name="connsiteY1" fmla="*/ 826906 h 1603015"/>
                  <a:gd name="connsiteX2" fmla="*/ 1003023 w 1477499"/>
                  <a:gd name="connsiteY2" fmla="*/ 980293 h 1603015"/>
                  <a:gd name="connsiteX3" fmla="*/ 1001805 w 1477499"/>
                  <a:gd name="connsiteY3" fmla="*/ 980347 h 1603015"/>
                  <a:gd name="connsiteX4" fmla="*/ 1001911 w 1477499"/>
                  <a:gd name="connsiteY4" fmla="*/ 1136384 h 1603015"/>
                  <a:gd name="connsiteX5" fmla="*/ 1040443 w 1477499"/>
                  <a:gd name="connsiteY5" fmla="*/ 1176719 h 1603015"/>
                  <a:gd name="connsiteX6" fmla="*/ 1289182 w 1477499"/>
                  <a:gd name="connsiteY6" fmla="*/ 1176666 h 1603015"/>
                  <a:gd name="connsiteX7" fmla="*/ 1329304 w 1477499"/>
                  <a:gd name="connsiteY7" fmla="*/ 1137657 h 1603015"/>
                  <a:gd name="connsiteX8" fmla="*/ 1329728 w 1477499"/>
                  <a:gd name="connsiteY8" fmla="*/ 825528 h 1603015"/>
                  <a:gd name="connsiteX9" fmla="*/ 1296549 w 1477499"/>
                  <a:gd name="connsiteY9" fmla="*/ 791766 h 1603015"/>
                  <a:gd name="connsiteX10" fmla="*/ 1037263 w 1477499"/>
                  <a:gd name="connsiteY10" fmla="*/ 791660 h 1603015"/>
                  <a:gd name="connsiteX11" fmla="*/ 741076 w 1477499"/>
                  <a:gd name="connsiteY11" fmla="*/ 1 h 1603015"/>
                  <a:gd name="connsiteX12" fmla="*/ 781741 w 1477499"/>
                  <a:gd name="connsiteY12" fmla="*/ 26999 h 1603015"/>
                  <a:gd name="connsiteX13" fmla="*/ 1077917 w 1477499"/>
                  <a:gd name="connsiteY13" fmla="*/ 318351 h 1603015"/>
                  <a:gd name="connsiteX14" fmla="*/ 1419886 w 1477499"/>
                  <a:gd name="connsiteY14" fmla="*/ 653695 h 1603015"/>
                  <a:gd name="connsiteX15" fmla="*/ 1439126 w 1477499"/>
                  <a:gd name="connsiteY15" fmla="*/ 666946 h 1603015"/>
                  <a:gd name="connsiteX16" fmla="*/ 1476333 w 1477499"/>
                  <a:gd name="connsiteY16" fmla="*/ 722439 h 1603015"/>
                  <a:gd name="connsiteX17" fmla="*/ 1476121 w 1477499"/>
                  <a:gd name="connsiteY17" fmla="*/ 1140466 h 1603015"/>
                  <a:gd name="connsiteX18" fmla="*/ 1477499 w 1477499"/>
                  <a:gd name="connsiteY18" fmla="*/ 1140519 h 1603015"/>
                  <a:gd name="connsiteX19" fmla="*/ 1477499 w 1477499"/>
                  <a:gd name="connsiteY19" fmla="*/ 1547946 h 1603015"/>
                  <a:gd name="connsiteX20" fmla="*/ 1423808 w 1477499"/>
                  <a:gd name="connsiteY20" fmla="*/ 1603015 h 1603015"/>
                  <a:gd name="connsiteX21" fmla="*/ 915678 w 1477499"/>
                  <a:gd name="connsiteY21" fmla="*/ 1602273 h 1603015"/>
                  <a:gd name="connsiteX22" fmla="*/ 871315 w 1477499"/>
                  <a:gd name="connsiteY22" fmla="*/ 1562469 h 1603015"/>
                  <a:gd name="connsiteX23" fmla="*/ 863418 w 1477499"/>
                  <a:gd name="connsiteY23" fmla="*/ 1543600 h 1603015"/>
                  <a:gd name="connsiteX24" fmla="*/ 843647 w 1477499"/>
                  <a:gd name="connsiteY24" fmla="*/ 1491446 h 1603015"/>
                  <a:gd name="connsiteX25" fmla="*/ 843754 w 1477499"/>
                  <a:gd name="connsiteY25" fmla="*/ 829980 h 1603015"/>
                  <a:gd name="connsiteX26" fmla="*/ 795946 w 1477499"/>
                  <a:gd name="connsiteY26" fmla="*/ 782702 h 1603015"/>
                  <a:gd name="connsiteX27" fmla="*/ 576306 w 1477499"/>
                  <a:gd name="connsiteY27" fmla="*/ 781271 h 1603015"/>
                  <a:gd name="connsiteX28" fmla="*/ 528550 w 1477499"/>
                  <a:gd name="connsiteY28" fmla="*/ 828602 h 1603015"/>
                  <a:gd name="connsiteX29" fmla="*/ 529875 w 1477499"/>
                  <a:gd name="connsiteY29" fmla="*/ 1434469 h 1603015"/>
                  <a:gd name="connsiteX30" fmla="*/ 509523 w 1477499"/>
                  <a:gd name="connsiteY30" fmla="*/ 1555154 h 1603015"/>
                  <a:gd name="connsiteX31" fmla="*/ 496485 w 1477499"/>
                  <a:gd name="connsiteY31" fmla="*/ 1596390 h 1603015"/>
                  <a:gd name="connsiteX32" fmla="*/ 444542 w 1477499"/>
                  <a:gd name="connsiteY32" fmla="*/ 1600789 h 1603015"/>
                  <a:gd name="connsiteX33" fmla="*/ 44907 w 1477499"/>
                  <a:gd name="connsiteY33" fmla="*/ 1600683 h 1603015"/>
                  <a:gd name="connsiteX34" fmla="*/ 3194 w 1477499"/>
                  <a:gd name="connsiteY34" fmla="*/ 1583669 h 1603015"/>
                  <a:gd name="connsiteX35" fmla="*/ 19041 w 1477499"/>
                  <a:gd name="connsiteY35" fmla="*/ 1530137 h 1603015"/>
                  <a:gd name="connsiteX36" fmla="*/ 36585 w 1477499"/>
                  <a:gd name="connsiteY36" fmla="*/ 1483230 h 1603015"/>
                  <a:gd name="connsiteX37" fmla="*/ 35260 w 1477499"/>
                  <a:gd name="connsiteY37" fmla="*/ 753021 h 1603015"/>
                  <a:gd name="connsiteX38" fmla="*/ 90542 w 1477499"/>
                  <a:gd name="connsiteY38" fmla="*/ 623113 h 1603015"/>
                  <a:gd name="connsiteX39" fmla="*/ 692327 w 1477499"/>
                  <a:gd name="connsiteY39" fmla="*/ 35002 h 1603015"/>
                  <a:gd name="connsiteX40" fmla="*/ 699853 w 1477499"/>
                  <a:gd name="connsiteY40" fmla="*/ 27582 h 1603015"/>
                  <a:gd name="connsiteX41" fmla="*/ 741076 w 1477499"/>
                  <a:gd name="connsiteY41" fmla="*/ 1 h 1603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77499" h="1603015">
                    <a:moveTo>
                      <a:pt x="1037263" y="791660"/>
                    </a:moveTo>
                    <a:cubicBezTo>
                      <a:pt x="1012564" y="791501"/>
                      <a:pt x="1002441" y="802366"/>
                      <a:pt x="1002812" y="826906"/>
                    </a:cubicBezTo>
                    <a:cubicBezTo>
                      <a:pt x="1003553" y="878000"/>
                      <a:pt x="1003023" y="929147"/>
                      <a:pt x="1003023" y="980293"/>
                    </a:cubicBezTo>
                    <a:cubicBezTo>
                      <a:pt x="1002653" y="980293"/>
                      <a:pt x="1002282" y="980293"/>
                      <a:pt x="1001805" y="980347"/>
                    </a:cubicBezTo>
                    <a:cubicBezTo>
                      <a:pt x="1001805" y="1032342"/>
                      <a:pt x="1001540" y="1084390"/>
                      <a:pt x="1001911" y="1136384"/>
                    </a:cubicBezTo>
                    <a:cubicBezTo>
                      <a:pt x="1002123" y="1168080"/>
                      <a:pt x="1009914" y="1176560"/>
                      <a:pt x="1040443" y="1176719"/>
                    </a:cubicBezTo>
                    <a:cubicBezTo>
                      <a:pt x="1123391" y="1177143"/>
                      <a:pt x="1206287" y="1177143"/>
                      <a:pt x="1289182" y="1176666"/>
                    </a:cubicBezTo>
                    <a:cubicBezTo>
                      <a:pt x="1320771" y="1176507"/>
                      <a:pt x="1329145" y="1168557"/>
                      <a:pt x="1329304" y="1137657"/>
                    </a:cubicBezTo>
                    <a:cubicBezTo>
                      <a:pt x="1329835" y="1033614"/>
                      <a:pt x="1329304" y="929571"/>
                      <a:pt x="1329728" y="825528"/>
                    </a:cubicBezTo>
                    <a:cubicBezTo>
                      <a:pt x="1329835" y="802207"/>
                      <a:pt x="1319870" y="791713"/>
                      <a:pt x="1296549" y="791766"/>
                    </a:cubicBezTo>
                    <a:cubicBezTo>
                      <a:pt x="1210103" y="792031"/>
                      <a:pt x="1123710" y="792137"/>
                      <a:pt x="1037263" y="791660"/>
                    </a:cubicBezTo>
                    <a:close/>
                    <a:moveTo>
                      <a:pt x="741076" y="1"/>
                    </a:moveTo>
                    <a:cubicBezTo>
                      <a:pt x="752246" y="-99"/>
                      <a:pt x="763323" y="8899"/>
                      <a:pt x="781741" y="26999"/>
                    </a:cubicBezTo>
                    <a:cubicBezTo>
                      <a:pt x="880537" y="124046"/>
                      <a:pt x="979121" y="221304"/>
                      <a:pt x="1077917" y="318351"/>
                    </a:cubicBezTo>
                    <a:cubicBezTo>
                      <a:pt x="1191818" y="430186"/>
                      <a:pt x="1305932" y="541861"/>
                      <a:pt x="1419886" y="653695"/>
                    </a:cubicBezTo>
                    <a:cubicBezTo>
                      <a:pt x="1425610" y="659314"/>
                      <a:pt x="1430857" y="665038"/>
                      <a:pt x="1439126" y="666946"/>
                    </a:cubicBezTo>
                    <a:cubicBezTo>
                      <a:pt x="1468807" y="673836"/>
                      <a:pt x="1476439" y="694666"/>
                      <a:pt x="1476333" y="722439"/>
                    </a:cubicBezTo>
                    <a:cubicBezTo>
                      <a:pt x="1475856" y="861782"/>
                      <a:pt x="1476121" y="1001124"/>
                      <a:pt x="1476121" y="1140466"/>
                    </a:cubicBezTo>
                    <a:cubicBezTo>
                      <a:pt x="1476599" y="1140519"/>
                      <a:pt x="1477023" y="1140519"/>
                      <a:pt x="1477499" y="1140519"/>
                    </a:cubicBezTo>
                    <a:cubicBezTo>
                      <a:pt x="1477499" y="1276311"/>
                      <a:pt x="1477446" y="1412155"/>
                      <a:pt x="1477499" y="1547946"/>
                    </a:cubicBezTo>
                    <a:cubicBezTo>
                      <a:pt x="1477499" y="1597768"/>
                      <a:pt x="1472570" y="1603068"/>
                      <a:pt x="1423808" y="1603015"/>
                    </a:cubicBezTo>
                    <a:cubicBezTo>
                      <a:pt x="1254414" y="1602856"/>
                      <a:pt x="1085019" y="1602591"/>
                      <a:pt x="915678" y="1602273"/>
                    </a:cubicBezTo>
                    <a:cubicBezTo>
                      <a:pt x="876085" y="1602220"/>
                      <a:pt x="875608" y="1601690"/>
                      <a:pt x="871315" y="1562469"/>
                    </a:cubicBezTo>
                    <a:cubicBezTo>
                      <a:pt x="870520" y="1555261"/>
                      <a:pt x="869566" y="1546621"/>
                      <a:pt x="863418" y="1543600"/>
                    </a:cubicBezTo>
                    <a:cubicBezTo>
                      <a:pt x="839778" y="1532098"/>
                      <a:pt x="843595" y="1511905"/>
                      <a:pt x="843647" y="1491446"/>
                    </a:cubicBezTo>
                    <a:cubicBezTo>
                      <a:pt x="844019" y="1270957"/>
                      <a:pt x="843966" y="1050469"/>
                      <a:pt x="843754" y="829980"/>
                    </a:cubicBezTo>
                    <a:cubicBezTo>
                      <a:pt x="843700" y="784027"/>
                      <a:pt x="842005" y="782967"/>
                      <a:pt x="795946" y="782702"/>
                    </a:cubicBezTo>
                    <a:cubicBezTo>
                      <a:pt x="722750" y="782331"/>
                      <a:pt x="649501" y="781854"/>
                      <a:pt x="576306" y="781271"/>
                    </a:cubicBezTo>
                    <a:cubicBezTo>
                      <a:pt x="535706" y="780953"/>
                      <a:pt x="528497" y="787632"/>
                      <a:pt x="528550" y="828602"/>
                    </a:cubicBezTo>
                    <a:cubicBezTo>
                      <a:pt x="528816" y="1030540"/>
                      <a:pt x="528868" y="1232531"/>
                      <a:pt x="529875" y="1434469"/>
                    </a:cubicBezTo>
                    <a:cubicBezTo>
                      <a:pt x="530088" y="1476181"/>
                      <a:pt x="531253" y="1517364"/>
                      <a:pt x="509523" y="1555154"/>
                    </a:cubicBezTo>
                    <a:cubicBezTo>
                      <a:pt x="502103" y="1568087"/>
                      <a:pt x="509841" y="1587910"/>
                      <a:pt x="496485" y="1596390"/>
                    </a:cubicBezTo>
                    <a:cubicBezTo>
                      <a:pt x="481379" y="1605983"/>
                      <a:pt x="462033" y="1600736"/>
                      <a:pt x="444542" y="1600789"/>
                    </a:cubicBezTo>
                    <a:cubicBezTo>
                      <a:pt x="311348" y="1601054"/>
                      <a:pt x="178101" y="1601107"/>
                      <a:pt x="44907" y="1600683"/>
                    </a:cubicBezTo>
                    <a:cubicBezTo>
                      <a:pt x="29430" y="1600630"/>
                      <a:pt x="9713" y="1607202"/>
                      <a:pt x="3194" y="1583669"/>
                    </a:cubicBezTo>
                    <a:cubicBezTo>
                      <a:pt x="-2690" y="1562521"/>
                      <a:pt x="-2054" y="1543441"/>
                      <a:pt x="19041" y="1530137"/>
                    </a:cubicBezTo>
                    <a:cubicBezTo>
                      <a:pt x="36691" y="1519007"/>
                      <a:pt x="36585" y="1501251"/>
                      <a:pt x="36585" y="1483230"/>
                    </a:cubicBezTo>
                    <a:cubicBezTo>
                      <a:pt x="36427" y="1239792"/>
                      <a:pt x="37805" y="996407"/>
                      <a:pt x="35260" y="753021"/>
                    </a:cubicBezTo>
                    <a:cubicBezTo>
                      <a:pt x="34677" y="698800"/>
                      <a:pt x="52168" y="660215"/>
                      <a:pt x="90542" y="623113"/>
                    </a:cubicBezTo>
                    <a:cubicBezTo>
                      <a:pt x="292215" y="428172"/>
                      <a:pt x="491926" y="231216"/>
                      <a:pt x="692327" y="35002"/>
                    </a:cubicBezTo>
                    <a:cubicBezTo>
                      <a:pt x="694871" y="32511"/>
                      <a:pt x="697362" y="30020"/>
                      <a:pt x="699853" y="27582"/>
                    </a:cubicBezTo>
                    <a:cubicBezTo>
                      <a:pt x="718643" y="9296"/>
                      <a:pt x="729906" y="100"/>
                      <a:pt x="7410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20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5" name="Freeform: Shape 79">
                <a:extLst>
                  <a:ext uri="{FF2B5EF4-FFF2-40B4-BE49-F238E27FC236}">
                    <a16:creationId xmlns:a16="http://schemas.microsoft.com/office/drawing/2014/main" xmlns="" id="{D581F1A4-5EFE-4603-98A6-EA7C62994B5E}"/>
                  </a:ext>
                </a:extLst>
              </p:cNvPr>
              <p:cNvSpPr/>
              <p:nvPr/>
            </p:nvSpPr>
            <p:spPr>
              <a:xfrm>
                <a:off x="10522403" y="5351033"/>
                <a:ext cx="1613512" cy="131432"/>
              </a:xfrm>
              <a:custGeom>
                <a:avLst/>
                <a:gdLst>
                  <a:gd name="connsiteX0" fmla="*/ 1099445 w 2195314"/>
                  <a:gd name="connsiteY0" fmla="*/ 0 h 178823"/>
                  <a:gd name="connsiteX1" fmla="*/ 2118121 w 2195314"/>
                  <a:gd name="connsiteY1" fmla="*/ 0 h 178823"/>
                  <a:gd name="connsiteX2" fmla="*/ 2195283 w 2195314"/>
                  <a:gd name="connsiteY2" fmla="*/ 78099 h 178823"/>
                  <a:gd name="connsiteX3" fmla="*/ 2093314 w 2195314"/>
                  <a:gd name="connsiteY3" fmla="*/ 178770 h 178823"/>
                  <a:gd name="connsiteX4" fmla="*/ 73917 w 2195314"/>
                  <a:gd name="connsiteY4" fmla="*/ 178770 h 178823"/>
                  <a:gd name="connsiteX5" fmla="*/ 45144 w 2195314"/>
                  <a:gd name="connsiteY5" fmla="*/ 178553 h 178823"/>
                  <a:gd name="connsiteX6" fmla="*/ 1 w 2195314"/>
                  <a:gd name="connsiteY6" fmla="*/ 136944 h 178823"/>
                  <a:gd name="connsiteX7" fmla="*/ 362 w 2195314"/>
                  <a:gd name="connsiteY7" fmla="*/ 43413 h 178823"/>
                  <a:gd name="connsiteX8" fmla="*/ 51995 w 2195314"/>
                  <a:gd name="connsiteY8" fmla="*/ 144 h 178823"/>
                  <a:gd name="connsiteX9" fmla="*/ 300354 w 2195314"/>
                  <a:gd name="connsiteY9" fmla="*/ 1010 h 178823"/>
                  <a:gd name="connsiteX10" fmla="*/ 1099445 w 2195314"/>
                  <a:gd name="connsiteY10" fmla="*/ 1010 h 178823"/>
                  <a:gd name="connsiteX11" fmla="*/ 1099445 w 2195314"/>
                  <a:gd name="connsiteY11" fmla="*/ 0 h 17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5314" h="178823">
                    <a:moveTo>
                      <a:pt x="1099445" y="0"/>
                    </a:moveTo>
                    <a:cubicBezTo>
                      <a:pt x="1439028" y="0"/>
                      <a:pt x="1778610" y="0"/>
                      <a:pt x="2118121" y="0"/>
                    </a:cubicBezTo>
                    <a:cubicBezTo>
                      <a:pt x="2195571" y="0"/>
                      <a:pt x="2195571" y="72"/>
                      <a:pt x="2195283" y="78099"/>
                    </a:cubicBezTo>
                    <a:cubicBezTo>
                      <a:pt x="2194922" y="174443"/>
                      <a:pt x="2190739" y="178770"/>
                      <a:pt x="2093314" y="178770"/>
                    </a:cubicBezTo>
                    <a:cubicBezTo>
                      <a:pt x="1420206" y="178842"/>
                      <a:pt x="747026" y="178842"/>
                      <a:pt x="73917" y="178770"/>
                    </a:cubicBezTo>
                    <a:cubicBezTo>
                      <a:pt x="64327" y="178770"/>
                      <a:pt x="54663" y="177976"/>
                      <a:pt x="45144" y="178553"/>
                    </a:cubicBezTo>
                    <a:cubicBezTo>
                      <a:pt x="15361" y="180428"/>
                      <a:pt x="-143" y="167304"/>
                      <a:pt x="1" y="136944"/>
                    </a:cubicBezTo>
                    <a:cubicBezTo>
                      <a:pt x="145" y="105791"/>
                      <a:pt x="506" y="74638"/>
                      <a:pt x="362" y="43413"/>
                    </a:cubicBezTo>
                    <a:cubicBezTo>
                      <a:pt x="145" y="7861"/>
                      <a:pt x="21058" y="-216"/>
                      <a:pt x="51995" y="144"/>
                    </a:cubicBezTo>
                    <a:cubicBezTo>
                      <a:pt x="134781" y="1226"/>
                      <a:pt x="217568" y="1010"/>
                      <a:pt x="300354" y="1010"/>
                    </a:cubicBezTo>
                    <a:cubicBezTo>
                      <a:pt x="566742" y="1082"/>
                      <a:pt x="833057" y="1010"/>
                      <a:pt x="1099445" y="1010"/>
                    </a:cubicBezTo>
                    <a:cubicBezTo>
                      <a:pt x="1099445" y="721"/>
                      <a:pt x="1099445" y="361"/>
                      <a:pt x="1099445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6" name="Freeform: Shape 80">
                <a:extLst>
                  <a:ext uri="{FF2B5EF4-FFF2-40B4-BE49-F238E27FC236}">
                    <a16:creationId xmlns:a16="http://schemas.microsoft.com/office/drawing/2014/main" xmlns="" id="{3C9155CA-98D0-48BD-9288-568865B6F619}"/>
                  </a:ext>
                </a:extLst>
              </p:cNvPr>
              <p:cNvSpPr/>
              <p:nvPr/>
            </p:nvSpPr>
            <p:spPr>
              <a:xfrm>
                <a:off x="7745116" y="5353097"/>
                <a:ext cx="1614709" cy="131415"/>
              </a:xfrm>
              <a:custGeom>
                <a:avLst/>
                <a:gdLst>
                  <a:gd name="connsiteX0" fmla="*/ 1099130 w 2196943"/>
                  <a:gd name="connsiteY0" fmla="*/ 176970 h 178801"/>
                  <a:gd name="connsiteX1" fmla="*/ 83482 w 2196943"/>
                  <a:gd name="connsiteY1" fmla="*/ 176970 h 178801"/>
                  <a:gd name="connsiteX2" fmla="*/ 40286 w 2196943"/>
                  <a:gd name="connsiteY2" fmla="*/ 176393 h 178801"/>
                  <a:gd name="connsiteX3" fmla="*/ 551 w 2196943"/>
                  <a:gd name="connsiteY3" fmla="*/ 137380 h 178801"/>
                  <a:gd name="connsiteX4" fmla="*/ 46 w 2196943"/>
                  <a:gd name="connsiteY4" fmla="*/ 36565 h 178801"/>
                  <a:gd name="connsiteX5" fmla="*/ 37113 w 2196943"/>
                  <a:gd name="connsiteY5" fmla="*/ 3 h 178801"/>
                  <a:gd name="connsiteX6" fmla="*/ 101943 w 2196943"/>
                  <a:gd name="connsiteY6" fmla="*/ 76 h 178801"/>
                  <a:gd name="connsiteX7" fmla="*/ 2115209 w 2196943"/>
                  <a:gd name="connsiteY7" fmla="*/ 76 h 178801"/>
                  <a:gd name="connsiteX8" fmla="*/ 2196914 w 2196943"/>
                  <a:gd name="connsiteY8" fmla="*/ 82574 h 178801"/>
                  <a:gd name="connsiteX9" fmla="*/ 2100354 w 2196943"/>
                  <a:gd name="connsiteY9" fmla="*/ 178773 h 178801"/>
                  <a:gd name="connsiteX10" fmla="*/ 1099130 w 2196943"/>
                  <a:gd name="connsiteY10" fmla="*/ 178557 h 178801"/>
                  <a:gd name="connsiteX11" fmla="*/ 1099130 w 2196943"/>
                  <a:gd name="connsiteY11" fmla="*/ 176970 h 17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6943" h="178801">
                    <a:moveTo>
                      <a:pt x="1099130" y="176970"/>
                    </a:moveTo>
                    <a:cubicBezTo>
                      <a:pt x="760556" y="176970"/>
                      <a:pt x="422055" y="176970"/>
                      <a:pt x="83482" y="176970"/>
                    </a:cubicBezTo>
                    <a:cubicBezTo>
                      <a:pt x="69059" y="176970"/>
                      <a:pt x="54709" y="176249"/>
                      <a:pt x="40286" y="176393"/>
                    </a:cubicBezTo>
                    <a:cubicBezTo>
                      <a:pt x="13748" y="176754"/>
                      <a:pt x="191" y="164855"/>
                      <a:pt x="551" y="137380"/>
                    </a:cubicBezTo>
                    <a:cubicBezTo>
                      <a:pt x="984" y="103775"/>
                      <a:pt x="1200" y="70170"/>
                      <a:pt x="46" y="36565"/>
                    </a:cubicBezTo>
                    <a:cubicBezTo>
                      <a:pt x="-891" y="9739"/>
                      <a:pt x="12378" y="-213"/>
                      <a:pt x="37113" y="3"/>
                    </a:cubicBezTo>
                    <a:cubicBezTo>
                      <a:pt x="58747" y="220"/>
                      <a:pt x="80309" y="76"/>
                      <a:pt x="101943" y="76"/>
                    </a:cubicBezTo>
                    <a:cubicBezTo>
                      <a:pt x="773032" y="76"/>
                      <a:pt x="1444121" y="76"/>
                      <a:pt x="2115209" y="76"/>
                    </a:cubicBezTo>
                    <a:cubicBezTo>
                      <a:pt x="2196698" y="76"/>
                      <a:pt x="2196698" y="148"/>
                      <a:pt x="2196914" y="82574"/>
                    </a:cubicBezTo>
                    <a:cubicBezTo>
                      <a:pt x="2197203" y="180215"/>
                      <a:pt x="2197203" y="178989"/>
                      <a:pt x="2100354" y="178773"/>
                    </a:cubicBezTo>
                    <a:cubicBezTo>
                      <a:pt x="1766613" y="178196"/>
                      <a:pt x="1432871" y="178557"/>
                      <a:pt x="1099130" y="178557"/>
                    </a:cubicBezTo>
                    <a:cubicBezTo>
                      <a:pt x="1099130" y="178052"/>
                      <a:pt x="1099130" y="177475"/>
                      <a:pt x="1099130" y="17697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7" name="Freeform: Shape 81">
                <a:extLst>
                  <a:ext uri="{FF2B5EF4-FFF2-40B4-BE49-F238E27FC236}">
                    <a16:creationId xmlns:a16="http://schemas.microsoft.com/office/drawing/2014/main" xmlns="" id="{4D0CAAC2-E7C4-4666-95A5-656AC65F9A34}"/>
                  </a:ext>
                </a:extLst>
              </p:cNvPr>
              <p:cNvSpPr/>
              <p:nvPr/>
            </p:nvSpPr>
            <p:spPr>
              <a:xfrm>
                <a:off x="11134830" y="4483918"/>
                <a:ext cx="273900" cy="737897"/>
              </a:xfrm>
              <a:custGeom>
                <a:avLst/>
                <a:gdLst>
                  <a:gd name="connsiteX0" fmla="*/ 372629 w 372664"/>
                  <a:gd name="connsiteY0" fmla="*/ 503355 h 1003967"/>
                  <a:gd name="connsiteX1" fmla="*/ 372629 w 372664"/>
                  <a:gd name="connsiteY1" fmla="*/ 938705 h 1003967"/>
                  <a:gd name="connsiteX2" fmla="*/ 308304 w 372664"/>
                  <a:gd name="connsiteY2" fmla="*/ 1003895 h 1003967"/>
                  <a:gd name="connsiteX3" fmla="*/ 59945 w 372664"/>
                  <a:gd name="connsiteY3" fmla="*/ 1003823 h 1003967"/>
                  <a:gd name="connsiteX4" fmla="*/ 162 w 372664"/>
                  <a:gd name="connsiteY4" fmla="*/ 944113 h 1003967"/>
                  <a:gd name="connsiteX5" fmla="*/ 162 w 372664"/>
                  <a:gd name="connsiteY5" fmla="*/ 62597 h 1003967"/>
                  <a:gd name="connsiteX6" fmla="*/ 61963 w 372664"/>
                  <a:gd name="connsiteY6" fmla="*/ 2 h 1003967"/>
                  <a:gd name="connsiteX7" fmla="*/ 321067 w 372664"/>
                  <a:gd name="connsiteY7" fmla="*/ 2887 h 1003967"/>
                  <a:gd name="connsiteX8" fmla="*/ 372484 w 372664"/>
                  <a:gd name="connsiteY8" fmla="*/ 57261 h 1003967"/>
                  <a:gd name="connsiteX9" fmla="*/ 372629 w 372664"/>
                  <a:gd name="connsiteY9" fmla="*/ 503355 h 100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664" h="1003967">
                    <a:moveTo>
                      <a:pt x="372629" y="503355"/>
                    </a:moveTo>
                    <a:cubicBezTo>
                      <a:pt x="372629" y="648448"/>
                      <a:pt x="372701" y="793612"/>
                      <a:pt x="372629" y="938705"/>
                    </a:cubicBezTo>
                    <a:cubicBezTo>
                      <a:pt x="372557" y="994376"/>
                      <a:pt x="363110" y="1003823"/>
                      <a:pt x="308304" y="1003895"/>
                    </a:cubicBezTo>
                    <a:cubicBezTo>
                      <a:pt x="225517" y="1003968"/>
                      <a:pt x="142731" y="1004040"/>
                      <a:pt x="59945" y="1003823"/>
                    </a:cubicBezTo>
                    <a:cubicBezTo>
                      <a:pt x="12854" y="1003751"/>
                      <a:pt x="234" y="991492"/>
                      <a:pt x="162" y="944113"/>
                    </a:cubicBezTo>
                    <a:cubicBezTo>
                      <a:pt x="-54" y="650250"/>
                      <a:pt x="-54" y="356460"/>
                      <a:pt x="162" y="62597"/>
                    </a:cubicBezTo>
                    <a:cubicBezTo>
                      <a:pt x="162" y="13848"/>
                      <a:pt x="14008" y="-214"/>
                      <a:pt x="61963" y="2"/>
                    </a:cubicBezTo>
                    <a:cubicBezTo>
                      <a:pt x="148356" y="435"/>
                      <a:pt x="234676" y="1589"/>
                      <a:pt x="321067" y="2887"/>
                    </a:cubicBezTo>
                    <a:cubicBezTo>
                      <a:pt x="363831" y="3536"/>
                      <a:pt x="372484" y="12550"/>
                      <a:pt x="372484" y="57261"/>
                    </a:cubicBezTo>
                    <a:cubicBezTo>
                      <a:pt x="372773" y="205887"/>
                      <a:pt x="372629" y="354657"/>
                      <a:pt x="372629" y="50335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8" name="Freeform: Shape 82">
                <a:extLst>
                  <a:ext uri="{FF2B5EF4-FFF2-40B4-BE49-F238E27FC236}">
                    <a16:creationId xmlns:a16="http://schemas.microsoft.com/office/drawing/2014/main" xmlns="" id="{4C7534E2-8959-4E1F-9E70-39DC01CEDBD4}"/>
                  </a:ext>
                </a:extLst>
              </p:cNvPr>
              <p:cNvSpPr/>
              <p:nvPr/>
            </p:nvSpPr>
            <p:spPr>
              <a:xfrm>
                <a:off x="8416282" y="4483778"/>
                <a:ext cx="272398" cy="738373"/>
              </a:xfrm>
              <a:custGeom>
                <a:avLst/>
                <a:gdLst>
                  <a:gd name="connsiteX0" fmla="*/ 370565 w 370619"/>
                  <a:gd name="connsiteY0" fmla="*/ 504554 h 1004616"/>
                  <a:gd name="connsiteX1" fmla="*/ 370493 w 370619"/>
                  <a:gd name="connsiteY1" fmla="*/ 940192 h 1004616"/>
                  <a:gd name="connsiteX2" fmla="*/ 305231 w 370619"/>
                  <a:gd name="connsiteY2" fmla="*/ 1004589 h 1004616"/>
                  <a:gd name="connsiteX3" fmla="*/ 60333 w 370619"/>
                  <a:gd name="connsiteY3" fmla="*/ 1004517 h 1004616"/>
                  <a:gd name="connsiteX4" fmla="*/ 190 w 370619"/>
                  <a:gd name="connsiteY4" fmla="*/ 945240 h 1004616"/>
                  <a:gd name="connsiteX5" fmla="*/ 190 w 370619"/>
                  <a:gd name="connsiteY5" fmla="*/ 59541 h 1004616"/>
                  <a:gd name="connsiteX6" fmla="*/ 60333 w 370619"/>
                  <a:gd name="connsiteY6" fmla="*/ 47 h 1004616"/>
                  <a:gd name="connsiteX7" fmla="*/ 308764 w 370619"/>
                  <a:gd name="connsiteY7" fmla="*/ 119 h 1004616"/>
                  <a:gd name="connsiteX8" fmla="*/ 370349 w 370619"/>
                  <a:gd name="connsiteY8" fmla="*/ 61777 h 1004616"/>
                  <a:gd name="connsiteX9" fmla="*/ 370565 w 370619"/>
                  <a:gd name="connsiteY9" fmla="*/ 504554 h 1004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0619" h="1004616">
                    <a:moveTo>
                      <a:pt x="370565" y="504554"/>
                    </a:moveTo>
                    <a:cubicBezTo>
                      <a:pt x="370565" y="649791"/>
                      <a:pt x="370710" y="794955"/>
                      <a:pt x="370493" y="940192"/>
                    </a:cubicBezTo>
                    <a:cubicBezTo>
                      <a:pt x="370421" y="995647"/>
                      <a:pt x="360830" y="1004589"/>
                      <a:pt x="305231" y="1004589"/>
                    </a:cubicBezTo>
                    <a:cubicBezTo>
                      <a:pt x="223598" y="1004517"/>
                      <a:pt x="141966" y="1004734"/>
                      <a:pt x="60333" y="1004517"/>
                    </a:cubicBezTo>
                    <a:cubicBezTo>
                      <a:pt x="12522" y="1004373"/>
                      <a:pt x="262" y="992763"/>
                      <a:pt x="190" y="945240"/>
                    </a:cubicBezTo>
                    <a:cubicBezTo>
                      <a:pt x="-26" y="650007"/>
                      <a:pt x="-98" y="354774"/>
                      <a:pt x="190" y="59541"/>
                    </a:cubicBezTo>
                    <a:cubicBezTo>
                      <a:pt x="262" y="11730"/>
                      <a:pt x="12882" y="47"/>
                      <a:pt x="60333" y="47"/>
                    </a:cubicBezTo>
                    <a:cubicBezTo>
                      <a:pt x="143119" y="-25"/>
                      <a:pt x="225978" y="-25"/>
                      <a:pt x="308764" y="119"/>
                    </a:cubicBezTo>
                    <a:cubicBezTo>
                      <a:pt x="358162" y="192"/>
                      <a:pt x="370277" y="11730"/>
                      <a:pt x="370349" y="61777"/>
                    </a:cubicBezTo>
                    <a:cubicBezTo>
                      <a:pt x="370782" y="209321"/>
                      <a:pt x="370565" y="356937"/>
                      <a:pt x="370565" y="5045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9" name="Freeform: Shape 83">
                <a:extLst>
                  <a:ext uri="{FF2B5EF4-FFF2-40B4-BE49-F238E27FC236}">
                    <a16:creationId xmlns:a16="http://schemas.microsoft.com/office/drawing/2014/main" xmlns="" id="{C70A0656-4489-4613-88B6-038931568221}"/>
                  </a:ext>
                </a:extLst>
              </p:cNvPr>
              <p:cNvSpPr/>
              <p:nvPr/>
            </p:nvSpPr>
            <p:spPr>
              <a:xfrm>
                <a:off x="9477310" y="5350589"/>
                <a:ext cx="920571" cy="132524"/>
              </a:xfrm>
              <a:custGeom>
                <a:avLst/>
                <a:gdLst>
                  <a:gd name="connsiteX0" fmla="*/ 625874 w 1252511"/>
                  <a:gd name="connsiteY0" fmla="*/ 603 h 180310"/>
                  <a:gd name="connsiteX1" fmla="*/ 1180427 w 1252511"/>
                  <a:gd name="connsiteY1" fmla="*/ 675 h 180310"/>
                  <a:gd name="connsiteX2" fmla="*/ 1252469 w 1252511"/>
                  <a:gd name="connsiteY2" fmla="*/ 70986 h 180310"/>
                  <a:gd name="connsiteX3" fmla="*/ 1252325 w 1252511"/>
                  <a:gd name="connsiteY3" fmla="*/ 142955 h 180310"/>
                  <a:gd name="connsiteX4" fmla="*/ 1216773 w 1252511"/>
                  <a:gd name="connsiteY4" fmla="*/ 178796 h 180310"/>
                  <a:gd name="connsiteX5" fmla="*/ 1123169 w 1252511"/>
                  <a:gd name="connsiteY5" fmla="*/ 179661 h 180310"/>
                  <a:gd name="connsiteX6" fmla="*/ 82426 w 1252511"/>
                  <a:gd name="connsiteY6" fmla="*/ 180310 h 180310"/>
                  <a:gd name="connsiteX7" fmla="*/ 0 w 1252511"/>
                  <a:gd name="connsiteY7" fmla="*/ 97091 h 180310"/>
                  <a:gd name="connsiteX8" fmla="*/ 100094 w 1252511"/>
                  <a:gd name="connsiteY8" fmla="*/ 98 h 180310"/>
                  <a:gd name="connsiteX9" fmla="*/ 625874 w 1252511"/>
                  <a:gd name="connsiteY9" fmla="*/ 386 h 180310"/>
                  <a:gd name="connsiteX10" fmla="*/ 625874 w 1252511"/>
                  <a:gd name="connsiteY10" fmla="*/ 603 h 180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52511" h="180310">
                    <a:moveTo>
                      <a:pt x="625874" y="603"/>
                    </a:moveTo>
                    <a:cubicBezTo>
                      <a:pt x="810701" y="603"/>
                      <a:pt x="995600" y="531"/>
                      <a:pt x="1180427" y="675"/>
                    </a:cubicBezTo>
                    <a:cubicBezTo>
                      <a:pt x="1248359" y="747"/>
                      <a:pt x="1252397" y="4930"/>
                      <a:pt x="1252469" y="70986"/>
                    </a:cubicBezTo>
                    <a:cubicBezTo>
                      <a:pt x="1252541" y="95000"/>
                      <a:pt x="1252541" y="119013"/>
                      <a:pt x="1252325" y="142955"/>
                    </a:cubicBezTo>
                    <a:cubicBezTo>
                      <a:pt x="1252108" y="166248"/>
                      <a:pt x="1240210" y="178507"/>
                      <a:pt x="1216773" y="178796"/>
                    </a:cubicBezTo>
                    <a:cubicBezTo>
                      <a:pt x="1185548" y="179228"/>
                      <a:pt x="1154395" y="179661"/>
                      <a:pt x="1123169" y="179661"/>
                    </a:cubicBezTo>
                    <a:cubicBezTo>
                      <a:pt x="776231" y="179949"/>
                      <a:pt x="429365" y="180166"/>
                      <a:pt x="82426" y="180310"/>
                    </a:cubicBezTo>
                    <a:cubicBezTo>
                      <a:pt x="9592" y="180382"/>
                      <a:pt x="-71" y="170430"/>
                      <a:pt x="0" y="97091"/>
                    </a:cubicBezTo>
                    <a:cubicBezTo>
                      <a:pt x="73" y="-1633"/>
                      <a:pt x="73" y="-479"/>
                      <a:pt x="100094" y="98"/>
                    </a:cubicBezTo>
                    <a:cubicBezTo>
                      <a:pt x="275330" y="1036"/>
                      <a:pt x="450638" y="386"/>
                      <a:pt x="625874" y="386"/>
                    </a:cubicBezTo>
                    <a:cubicBezTo>
                      <a:pt x="625874" y="459"/>
                      <a:pt x="625874" y="531"/>
                      <a:pt x="625874" y="60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0" name="Freeform: Shape 84">
                <a:extLst>
                  <a:ext uri="{FF2B5EF4-FFF2-40B4-BE49-F238E27FC236}">
                    <a16:creationId xmlns:a16="http://schemas.microsoft.com/office/drawing/2014/main" xmlns="" id="{9A0B3C9B-365D-4F49-93E9-38822C897BA9}"/>
                  </a:ext>
                </a:extLst>
              </p:cNvPr>
              <p:cNvSpPr/>
              <p:nvPr/>
            </p:nvSpPr>
            <p:spPr>
              <a:xfrm>
                <a:off x="9894958" y="4603173"/>
                <a:ext cx="259348" cy="323261"/>
              </a:xfrm>
              <a:custGeom>
                <a:avLst/>
                <a:gdLst>
                  <a:gd name="connsiteX0" fmla="*/ 156 w 352864"/>
                  <a:gd name="connsiteY0" fmla="*/ 222978 h 439824"/>
                  <a:gd name="connsiteX1" fmla="*/ 300 w 352864"/>
                  <a:gd name="connsiteY1" fmla="*/ 50338 h 439824"/>
                  <a:gd name="connsiteX2" fmla="*/ 49842 w 352864"/>
                  <a:gd name="connsiteY2" fmla="*/ 363 h 439824"/>
                  <a:gd name="connsiteX3" fmla="*/ 308874 w 352864"/>
                  <a:gd name="connsiteY3" fmla="*/ 3 h 439824"/>
                  <a:gd name="connsiteX4" fmla="*/ 352863 w 352864"/>
                  <a:gd name="connsiteY4" fmla="*/ 43271 h 439824"/>
                  <a:gd name="connsiteX5" fmla="*/ 352503 w 352864"/>
                  <a:gd name="connsiteY5" fmla="*/ 402901 h 439824"/>
                  <a:gd name="connsiteX6" fmla="*/ 315076 w 352864"/>
                  <a:gd name="connsiteY6" fmla="*/ 439823 h 439824"/>
                  <a:gd name="connsiteX7" fmla="*/ 38088 w 352864"/>
                  <a:gd name="connsiteY7" fmla="*/ 439751 h 439824"/>
                  <a:gd name="connsiteX8" fmla="*/ 12 w 352864"/>
                  <a:gd name="connsiteY8" fmla="*/ 399151 h 439824"/>
                  <a:gd name="connsiteX9" fmla="*/ 156 w 352864"/>
                  <a:gd name="connsiteY9" fmla="*/ 222978 h 43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2864" h="439824">
                    <a:moveTo>
                      <a:pt x="156" y="222978"/>
                    </a:moveTo>
                    <a:cubicBezTo>
                      <a:pt x="156" y="165431"/>
                      <a:pt x="-277" y="107885"/>
                      <a:pt x="300" y="50338"/>
                    </a:cubicBezTo>
                    <a:cubicBezTo>
                      <a:pt x="661" y="12839"/>
                      <a:pt x="12632" y="579"/>
                      <a:pt x="49842" y="363"/>
                    </a:cubicBezTo>
                    <a:cubicBezTo>
                      <a:pt x="136162" y="-142"/>
                      <a:pt x="222554" y="579"/>
                      <a:pt x="308874" y="3"/>
                    </a:cubicBezTo>
                    <a:cubicBezTo>
                      <a:pt x="339017" y="-214"/>
                      <a:pt x="353007" y="13272"/>
                      <a:pt x="352863" y="43271"/>
                    </a:cubicBezTo>
                    <a:cubicBezTo>
                      <a:pt x="352503" y="163124"/>
                      <a:pt x="352503" y="282976"/>
                      <a:pt x="352503" y="402901"/>
                    </a:cubicBezTo>
                    <a:cubicBezTo>
                      <a:pt x="352503" y="428213"/>
                      <a:pt x="340676" y="439967"/>
                      <a:pt x="315076" y="439823"/>
                    </a:cubicBezTo>
                    <a:cubicBezTo>
                      <a:pt x="222770" y="439463"/>
                      <a:pt x="130393" y="439607"/>
                      <a:pt x="38088" y="439751"/>
                    </a:cubicBezTo>
                    <a:cubicBezTo>
                      <a:pt x="10612" y="439823"/>
                      <a:pt x="-205" y="425689"/>
                      <a:pt x="12" y="399151"/>
                    </a:cubicBezTo>
                    <a:cubicBezTo>
                      <a:pt x="516" y="340523"/>
                      <a:pt x="156" y="281750"/>
                      <a:pt x="156" y="22297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1" name="Freeform: Shape 85">
                <a:extLst>
                  <a:ext uri="{FF2B5EF4-FFF2-40B4-BE49-F238E27FC236}">
                    <a16:creationId xmlns:a16="http://schemas.microsoft.com/office/drawing/2014/main" xmlns="" id="{9118F07A-511D-48A3-B6B7-E30F362FE587}"/>
                  </a:ext>
                </a:extLst>
              </p:cNvPr>
              <p:cNvSpPr/>
              <p:nvPr/>
            </p:nvSpPr>
            <p:spPr>
              <a:xfrm>
                <a:off x="9602443" y="4603171"/>
                <a:ext cx="259125" cy="323478"/>
              </a:xfrm>
              <a:custGeom>
                <a:avLst/>
                <a:gdLst>
                  <a:gd name="connsiteX0" fmla="*/ 1016 w 352561"/>
                  <a:gd name="connsiteY0" fmla="*/ 222258 h 440117"/>
                  <a:gd name="connsiteX1" fmla="*/ 1233 w 352561"/>
                  <a:gd name="connsiteY1" fmla="*/ 49546 h 440117"/>
                  <a:gd name="connsiteX2" fmla="*/ 51424 w 352561"/>
                  <a:gd name="connsiteY2" fmla="*/ 365 h 440117"/>
                  <a:gd name="connsiteX3" fmla="*/ 306994 w 352561"/>
                  <a:gd name="connsiteY3" fmla="*/ 4 h 440117"/>
                  <a:gd name="connsiteX4" fmla="*/ 352282 w 352561"/>
                  <a:gd name="connsiteY4" fmla="*/ 42912 h 440117"/>
                  <a:gd name="connsiteX5" fmla="*/ 352354 w 352561"/>
                  <a:gd name="connsiteY5" fmla="*/ 399153 h 440117"/>
                  <a:gd name="connsiteX6" fmla="*/ 309735 w 352561"/>
                  <a:gd name="connsiteY6" fmla="*/ 440041 h 440117"/>
                  <a:gd name="connsiteX7" fmla="*/ 46953 w 352561"/>
                  <a:gd name="connsiteY7" fmla="*/ 440114 h 440117"/>
                  <a:gd name="connsiteX8" fmla="*/ 7 w 352561"/>
                  <a:gd name="connsiteY8" fmla="*/ 391437 h 440117"/>
                  <a:gd name="connsiteX9" fmla="*/ 151 w 352561"/>
                  <a:gd name="connsiteY9" fmla="*/ 222330 h 440117"/>
                  <a:gd name="connsiteX10" fmla="*/ 1016 w 352561"/>
                  <a:gd name="connsiteY10" fmla="*/ 222258 h 440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2561" h="440117">
                    <a:moveTo>
                      <a:pt x="1016" y="222258"/>
                    </a:moveTo>
                    <a:cubicBezTo>
                      <a:pt x="1016" y="164712"/>
                      <a:pt x="512" y="107093"/>
                      <a:pt x="1233" y="49546"/>
                    </a:cubicBezTo>
                    <a:cubicBezTo>
                      <a:pt x="1666" y="12047"/>
                      <a:pt x="13636" y="581"/>
                      <a:pt x="51424" y="365"/>
                    </a:cubicBezTo>
                    <a:cubicBezTo>
                      <a:pt x="136590" y="-68"/>
                      <a:pt x="221828" y="726"/>
                      <a:pt x="306994" y="4"/>
                    </a:cubicBezTo>
                    <a:cubicBezTo>
                      <a:pt x="337282" y="-284"/>
                      <a:pt x="352210" y="13850"/>
                      <a:pt x="352282" y="42912"/>
                    </a:cubicBezTo>
                    <a:cubicBezTo>
                      <a:pt x="352714" y="161683"/>
                      <a:pt x="352570" y="280382"/>
                      <a:pt x="352354" y="399153"/>
                    </a:cubicBezTo>
                    <a:cubicBezTo>
                      <a:pt x="352282" y="426917"/>
                      <a:pt x="338580" y="440258"/>
                      <a:pt x="309735" y="440041"/>
                    </a:cubicBezTo>
                    <a:cubicBezTo>
                      <a:pt x="222189" y="439392"/>
                      <a:pt x="134571" y="439392"/>
                      <a:pt x="46953" y="440114"/>
                    </a:cubicBezTo>
                    <a:cubicBezTo>
                      <a:pt x="12843" y="440402"/>
                      <a:pt x="-354" y="423816"/>
                      <a:pt x="7" y="391437"/>
                    </a:cubicBezTo>
                    <a:cubicBezTo>
                      <a:pt x="584" y="335044"/>
                      <a:pt x="151" y="278723"/>
                      <a:pt x="151" y="222330"/>
                    </a:cubicBezTo>
                    <a:cubicBezTo>
                      <a:pt x="440" y="222258"/>
                      <a:pt x="728" y="222258"/>
                      <a:pt x="1016" y="22225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2" name="Freeform: Shape 86">
                <a:extLst>
                  <a:ext uri="{FF2B5EF4-FFF2-40B4-BE49-F238E27FC236}">
                    <a16:creationId xmlns:a16="http://schemas.microsoft.com/office/drawing/2014/main" xmlns="" id="{28B51BF1-B44C-456C-86FB-7B5ABAD9EE72}"/>
                  </a:ext>
                </a:extLst>
              </p:cNvPr>
              <p:cNvSpPr/>
              <p:nvPr/>
            </p:nvSpPr>
            <p:spPr>
              <a:xfrm>
                <a:off x="10699843" y="4503888"/>
                <a:ext cx="261840" cy="324557"/>
              </a:xfrm>
              <a:custGeom>
                <a:avLst/>
                <a:gdLst>
                  <a:gd name="connsiteX0" fmla="*/ 231 w 356255"/>
                  <a:gd name="connsiteY0" fmla="*/ 221551 h 441587"/>
                  <a:gd name="connsiteX1" fmla="*/ 14 w 356255"/>
                  <a:gd name="connsiteY1" fmla="*/ 48839 h 441587"/>
                  <a:gd name="connsiteX2" fmla="*/ 47970 w 356255"/>
                  <a:gd name="connsiteY2" fmla="*/ 162 h 441587"/>
                  <a:gd name="connsiteX3" fmla="*/ 307146 w 356255"/>
                  <a:gd name="connsiteY3" fmla="*/ 162 h 441587"/>
                  <a:gd name="connsiteX4" fmla="*/ 356184 w 356255"/>
                  <a:gd name="connsiteY4" fmla="*/ 48623 h 441587"/>
                  <a:gd name="connsiteX5" fmla="*/ 356255 w 356255"/>
                  <a:gd name="connsiteY5" fmla="*/ 390513 h 441587"/>
                  <a:gd name="connsiteX6" fmla="*/ 305776 w 356255"/>
                  <a:gd name="connsiteY6" fmla="*/ 441569 h 441587"/>
                  <a:gd name="connsiteX7" fmla="*/ 39460 w 356255"/>
                  <a:gd name="connsiteY7" fmla="*/ 441497 h 441587"/>
                  <a:gd name="connsiteX8" fmla="*/ 158 w 356255"/>
                  <a:gd name="connsiteY8" fmla="*/ 401546 h 441587"/>
                  <a:gd name="connsiteX9" fmla="*/ 231 w 356255"/>
                  <a:gd name="connsiteY9" fmla="*/ 221551 h 441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6255" h="441587">
                    <a:moveTo>
                      <a:pt x="231" y="221551"/>
                    </a:moveTo>
                    <a:cubicBezTo>
                      <a:pt x="231" y="163932"/>
                      <a:pt x="952" y="106386"/>
                      <a:pt x="14" y="48839"/>
                    </a:cubicBezTo>
                    <a:cubicBezTo>
                      <a:pt x="-563" y="15090"/>
                      <a:pt x="16096" y="234"/>
                      <a:pt x="47970" y="162"/>
                    </a:cubicBezTo>
                    <a:cubicBezTo>
                      <a:pt x="134362" y="-54"/>
                      <a:pt x="220754" y="-54"/>
                      <a:pt x="307146" y="162"/>
                    </a:cubicBezTo>
                    <a:cubicBezTo>
                      <a:pt x="338948" y="234"/>
                      <a:pt x="356255" y="15522"/>
                      <a:pt x="356184" y="48623"/>
                    </a:cubicBezTo>
                    <a:cubicBezTo>
                      <a:pt x="356039" y="162562"/>
                      <a:pt x="356039" y="276574"/>
                      <a:pt x="356255" y="390513"/>
                    </a:cubicBezTo>
                    <a:cubicBezTo>
                      <a:pt x="356327" y="424695"/>
                      <a:pt x="339741" y="441569"/>
                      <a:pt x="305776" y="441569"/>
                    </a:cubicBezTo>
                    <a:cubicBezTo>
                      <a:pt x="217004" y="441569"/>
                      <a:pt x="128232" y="441641"/>
                      <a:pt x="39460" y="441497"/>
                    </a:cubicBezTo>
                    <a:cubicBezTo>
                      <a:pt x="13139" y="441425"/>
                      <a:pt x="-58" y="428805"/>
                      <a:pt x="158" y="401546"/>
                    </a:cubicBezTo>
                    <a:cubicBezTo>
                      <a:pt x="519" y="341548"/>
                      <a:pt x="158" y="281549"/>
                      <a:pt x="231" y="22155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3" name="Freeform: Shape 87">
                <a:extLst>
                  <a:ext uri="{FF2B5EF4-FFF2-40B4-BE49-F238E27FC236}">
                    <a16:creationId xmlns:a16="http://schemas.microsoft.com/office/drawing/2014/main" xmlns="" id="{B187CAC6-F046-46EB-A78E-FE66FEED7182}"/>
                  </a:ext>
                </a:extLst>
              </p:cNvPr>
              <p:cNvSpPr/>
              <p:nvPr/>
            </p:nvSpPr>
            <p:spPr>
              <a:xfrm>
                <a:off x="8895982" y="4503597"/>
                <a:ext cx="261143" cy="326121"/>
              </a:xfrm>
              <a:custGeom>
                <a:avLst/>
                <a:gdLst>
                  <a:gd name="connsiteX0" fmla="*/ 355090 w 355308"/>
                  <a:gd name="connsiteY0" fmla="*/ 223318 h 443713"/>
                  <a:gd name="connsiteX1" fmla="*/ 354946 w 355308"/>
                  <a:gd name="connsiteY1" fmla="*/ 392496 h 443713"/>
                  <a:gd name="connsiteX2" fmla="*/ 306269 w 355308"/>
                  <a:gd name="connsiteY2" fmla="*/ 441966 h 443713"/>
                  <a:gd name="connsiteX3" fmla="*/ 43415 w 355308"/>
                  <a:gd name="connsiteY3" fmla="*/ 443697 h 443713"/>
                  <a:gd name="connsiteX4" fmla="*/ 3 w 355308"/>
                  <a:gd name="connsiteY4" fmla="*/ 401943 h 443713"/>
                  <a:gd name="connsiteX5" fmla="*/ 652 w 355308"/>
                  <a:gd name="connsiteY5" fmla="*/ 52769 h 443713"/>
                  <a:gd name="connsiteX6" fmla="*/ 52502 w 355308"/>
                  <a:gd name="connsiteY6" fmla="*/ 487 h 443713"/>
                  <a:gd name="connsiteX7" fmla="*/ 300933 w 355308"/>
                  <a:gd name="connsiteY7" fmla="*/ 487 h 443713"/>
                  <a:gd name="connsiteX8" fmla="*/ 354874 w 355308"/>
                  <a:gd name="connsiteY8" fmla="*/ 54139 h 443713"/>
                  <a:gd name="connsiteX9" fmla="*/ 355090 w 355308"/>
                  <a:gd name="connsiteY9" fmla="*/ 223318 h 44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5308" h="443713">
                    <a:moveTo>
                      <a:pt x="355090" y="223318"/>
                    </a:moveTo>
                    <a:cubicBezTo>
                      <a:pt x="355090" y="279710"/>
                      <a:pt x="355667" y="336103"/>
                      <a:pt x="354946" y="392496"/>
                    </a:cubicBezTo>
                    <a:cubicBezTo>
                      <a:pt x="354441" y="432880"/>
                      <a:pt x="345571" y="441605"/>
                      <a:pt x="306269" y="441966"/>
                    </a:cubicBezTo>
                    <a:cubicBezTo>
                      <a:pt x="218651" y="442759"/>
                      <a:pt x="131033" y="442182"/>
                      <a:pt x="43415" y="443697"/>
                    </a:cubicBezTo>
                    <a:cubicBezTo>
                      <a:pt x="12983" y="444202"/>
                      <a:pt x="-214" y="433385"/>
                      <a:pt x="3" y="401943"/>
                    </a:cubicBezTo>
                    <a:cubicBezTo>
                      <a:pt x="940" y="285552"/>
                      <a:pt x="75" y="169160"/>
                      <a:pt x="652" y="52769"/>
                    </a:cubicBezTo>
                    <a:cubicBezTo>
                      <a:pt x="868" y="13035"/>
                      <a:pt x="13127" y="775"/>
                      <a:pt x="52502" y="487"/>
                    </a:cubicBezTo>
                    <a:cubicBezTo>
                      <a:pt x="135288" y="-162"/>
                      <a:pt x="218146" y="-162"/>
                      <a:pt x="300933" y="487"/>
                    </a:cubicBezTo>
                    <a:cubicBezTo>
                      <a:pt x="343480" y="847"/>
                      <a:pt x="354441" y="12025"/>
                      <a:pt x="354874" y="54139"/>
                    </a:cubicBezTo>
                    <a:cubicBezTo>
                      <a:pt x="355523" y="110532"/>
                      <a:pt x="355090" y="166925"/>
                      <a:pt x="355090" y="22331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81" name="Group 65">
              <a:extLst>
                <a:ext uri="{FF2B5EF4-FFF2-40B4-BE49-F238E27FC236}">
                  <a16:creationId xmlns:a16="http://schemas.microsoft.com/office/drawing/2014/main" xmlns="" id="{047D518E-EB2C-4AFD-8CED-DAA78E0A3A78}"/>
                </a:ext>
              </a:extLst>
            </p:cNvPr>
            <p:cNvGrpSpPr/>
            <p:nvPr/>
          </p:nvGrpSpPr>
          <p:grpSpPr>
            <a:xfrm>
              <a:off x="10018759" y="4121325"/>
              <a:ext cx="1059459" cy="1514256"/>
              <a:chOff x="-4879" y="3800380"/>
              <a:chExt cx="1367087" cy="1953939"/>
            </a:xfrm>
          </p:grpSpPr>
          <p:sp>
            <p:nvSpPr>
              <p:cNvPr id="88" name="Rectangle: Rounded Corners 72">
                <a:extLst>
                  <a:ext uri="{FF2B5EF4-FFF2-40B4-BE49-F238E27FC236}">
                    <a16:creationId xmlns:a16="http://schemas.microsoft.com/office/drawing/2014/main" xmlns="" id="{80FB17EB-695B-4CC7-BA6D-1AD123FB9137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9" name="Rectangle: Rounded Corners 73">
                <a:extLst>
                  <a:ext uri="{FF2B5EF4-FFF2-40B4-BE49-F238E27FC236}">
                    <a16:creationId xmlns:a16="http://schemas.microsoft.com/office/drawing/2014/main" xmlns="" id="{C2C45B40-010C-4807-93CD-AE92B0E9FAFE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0" name="Rectangle: Rounded Corners 74">
                <a:extLst>
                  <a:ext uri="{FF2B5EF4-FFF2-40B4-BE49-F238E27FC236}">
                    <a16:creationId xmlns:a16="http://schemas.microsoft.com/office/drawing/2014/main" xmlns="" id="{AF45D9ED-6A2B-45BB-A145-B31C13DCB819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1" name="Rectangle: Rounded Corners 75">
                <a:extLst>
                  <a:ext uri="{FF2B5EF4-FFF2-40B4-BE49-F238E27FC236}">
                    <a16:creationId xmlns:a16="http://schemas.microsoft.com/office/drawing/2014/main" xmlns="" id="{53C4B4EC-EF5F-49BE-9F1C-A5EDC6A5DA15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82" name="Group 66">
              <a:extLst>
                <a:ext uri="{FF2B5EF4-FFF2-40B4-BE49-F238E27FC236}">
                  <a16:creationId xmlns:a16="http://schemas.microsoft.com/office/drawing/2014/main" xmlns="" id="{EA007E57-71BD-4C90-A11C-9F36E079911F}"/>
                </a:ext>
              </a:extLst>
            </p:cNvPr>
            <p:cNvGrpSpPr/>
            <p:nvPr/>
          </p:nvGrpSpPr>
          <p:grpSpPr>
            <a:xfrm>
              <a:off x="5734223" y="4166760"/>
              <a:ext cx="1059459" cy="1514256"/>
              <a:chOff x="-4879" y="3800380"/>
              <a:chExt cx="1367087" cy="1953939"/>
            </a:xfrm>
          </p:grpSpPr>
          <p:sp>
            <p:nvSpPr>
              <p:cNvPr id="84" name="Rectangle: Rounded Corners 68">
                <a:extLst>
                  <a:ext uri="{FF2B5EF4-FFF2-40B4-BE49-F238E27FC236}">
                    <a16:creationId xmlns:a16="http://schemas.microsoft.com/office/drawing/2014/main" xmlns="" id="{3CF5017E-A22B-4FB0-8F81-F87C2C31B6DB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5" name="Rectangle: Rounded Corners 69">
                <a:extLst>
                  <a:ext uri="{FF2B5EF4-FFF2-40B4-BE49-F238E27FC236}">
                    <a16:creationId xmlns:a16="http://schemas.microsoft.com/office/drawing/2014/main" xmlns="" id="{7F0242E3-92C4-453C-8768-6E95B409A953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6" name="Rectangle: Rounded Corners 70">
                <a:extLst>
                  <a:ext uri="{FF2B5EF4-FFF2-40B4-BE49-F238E27FC236}">
                    <a16:creationId xmlns:a16="http://schemas.microsoft.com/office/drawing/2014/main" xmlns="" id="{78E6679F-8D0B-4E5A-B7A2-360D3AA01E62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7" name="Rectangle: Rounded Corners 71">
                <a:extLst>
                  <a:ext uri="{FF2B5EF4-FFF2-40B4-BE49-F238E27FC236}">
                    <a16:creationId xmlns:a16="http://schemas.microsoft.com/office/drawing/2014/main" xmlns="" id="{AF9EDE77-182A-4048-915D-94F6A549E727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</p:grpSp>
        <p:sp>
          <p:nvSpPr>
            <p:cNvPr id="83" name="Freeform: Shape 67">
              <a:extLst>
                <a:ext uri="{FF2B5EF4-FFF2-40B4-BE49-F238E27FC236}">
                  <a16:creationId xmlns:a16="http://schemas.microsoft.com/office/drawing/2014/main" xmlns="" id="{1756D40C-CEE3-4324-903F-B776A7E15301}"/>
                </a:ext>
              </a:extLst>
            </p:cNvPr>
            <p:cNvSpPr/>
            <p:nvPr/>
          </p:nvSpPr>
          <p:spPr>
            <a:xfrm>
              <a:off x="5790861" y="5715644"/>
              <a:ext cx="5351025" cy="838079"/>
            </a:xfrm>
            <a:custGeom>
              <a:avLst/>
              <a:gdLst>
                <a:gd name="connsiteX0" fmla="*/ 3715109 w 5734356"/>
                <a:gd name="connsiteY0" fmla="*/ 422753 h 898116"/>
                <a:gd name="connsiteX1" fmla="*/ 3683450 w 5734356"/>
                <a:gd name="connsiteY1" fmla="*/ 455809 h 898116"/>
                <a:gd name="connsiteX2" fmla="*/ 3716040 w 5734356"/>
                <a:gd name="connsiteY2" fmla="*/ 488399 h 898116"/>
                <a:gd name="connsiteX3" fmla="*/ 3736993 w 5734356"/>
                <a:gd name="connsiteY3" fmla="*/ 488866 h 898116"/>
                <a:gd name="connsiteX4" fmla="*/ 3962802 w 5734356"/>
                <a:gd name="connsiteY4" fmla="*/ 488866 h 898116"/>
                <a:gd name="connsiteX5" fmla="*/ 4203976 w 5734356"/>
                <a:gd name="connsiteY5" fmla="*/ 488399 h 898116"/>
                <a:gd name="connsiteX6" fmla="*/ 4241690 w 5734356"/>
                <a:gd name="connsiteY6" fmla="*/ 456273 h 898116"/>
                <a:gd name="connsiteX7" fmla="*/ 4210494 w 5734356"/>
                <a:gd name="connsiteY7" fmla="*/ 422753 h 898116"/>
                <a:gd name="connsiteX8" fmla="*/ 3715109 w 5734356"/>
                <a:gd name="connsiteY8" fmla="*/ 422753 h 898116"/>
                <a:gd name="connsiteX9" fmla="*/ 476030 w 5734356"/>
                <a:gd name="connsiteY9" fmla="*/ 422751 h 898116"/>
                <a:gd name="connsiteX10" fmla="*/ 450423 w 5734356"/>
                <a:gd name="connsiteY10" fmla="*/ 424150 h 898116"/>
                <a:gd name="connsiteX11" fmla="*/ 425281 w 5734356"/>
                <a:gd name="connsiteY11" fmla="*/ 455809 h 898116"/>
                <a:gd name="connsiteX12" fmla="*/ 450423 w 5734356"/>
                <a:gd name="connsiteY12" fmla="*/ 487467 h 898116"/>
                <a:gd name="connsiteX13" fmla="*/ 473702 w 5734356"/>
                <a:gd name="connsiteY13" fmla="*/ 488864 h 898116"/>
                <a:gd name="connsiteX14" fmla="*/ 704169 w 5734356"/>
                <a:gd name="connsiteY14" fmla="*/ 488864 h 898116"/>
                <a:gd name="connsiteX15" fmla="*/ 931839 w 5734356"/>
                <a:gd name="connsiteY15" fmla="*/ 489331 h 898116"/>
                <a:gd name="connsiteX16" fmla="*/ 983986 w 5734356"/>
                <a:gd name="connsiteY16" fmla="*/ 457205 h 898116"/>
                <a:gd name="connsiteX17" fmla="*/ 931839 w 5734356"/>
                <a:gd name="connsiteY17" fmla="*/ 422751 h 898116"/>
                <a:gd name="connsiteX18" fmla="*/ 476030 w 5734356"/>
                <a:gd name="connsiteY18" fmla="*/ 422751 h 898116"/>
                <a:gd name="connsiteX19" fmla="*/ 4887920 w 5734356"/>
                <a:gd name="connsiteY19" fmla="*/ 422287 h 898116"/>
                <a:gd name="connsiteX20" fmla="*/ 4755229 w 5734356"/>
                <a:gd name="connsiteY20" fmla="*/ 422752 h 898116"/>
                <a:gd name="connsiteX21" fmla="*/ 4716119 w 5734356"/>
                <a:gd name="connsiteY21" fmla="*/ 456274 h 898116"/>
                <a:gd name="connsiteX22" fmla="*/ 4756160 w 5734356"/>
                <a:gd name="connsiteY22" fmla="*/ 488864 h 898116"/>
                <a:gd name="connsiteX23" fmla="*/ 4995471 w 5734356"/>
                <a:gd name="connsiteY23" fmla="*/ 488864 h 898116"/>
                <a:gd name="connsiteX24" fmla="*/ 5160755 w 5734356"/>
                <a:gd name="connsiteY24" fmla="*/ 488864 h 898116"/>
                <a:gd name="connsiteX25" fmla="*/ 5242233 w 5734356"/>
                <a:gd name="connsiteY25" fmla="*/ 488400 h 898116"/>
                <a:gd name="connsiteX26" fmla="*/ 5274824 w 5734356"/>
                <a:gd name="connsiteY26" fmla="*/ 456274 h 898116"/>
                <a:gd name="connsiteX27" fmla="*/ 5243629 w 5734356"/>
                <a:gd name="connsiteY27" fmla="*/ 422752 h 898116"/>
                <a:gd name="connsiteX28" fmla="*/ 5218023 w 5734356"/>
                <a:gd name="connsiteY28" fmla="*/ 422287 h 898116"/>
                <a:gd name="connsiteX29" fmla="*/ 4887920 w 5734356"/>
                <a:gd name="connsiteY29" fmla="*/ 422287 h 898116"/>
                <a:gd name="connsiteX30" fmla="*/ 2764383 w 5734356"/>
                <a:gd name="connsiteY30" fmla="*/ 422287 h 898116"/>
                <a:gd name="connsiteX31" fmla="*/ 2627036 w 5734356"/>
                <a:gd name="connsiteY31" fmla="*/ 422752 h 898116"/>
                <a:gd name="connsiteX32" fmla="*/ 2587926 w 5734356"/>
                <a:gd name="connsiteY32" fmla="*/ 456274 h 898116"/>
                <a:gd name="connsiteX33" fmla="*/ 2627965 w 5734356"/>
                <a:gd name="connsiteY33" fmla="*/ 488864 h 898116"/>
                <a:gd name="connsiteX34" fmla="*/ 2867278 w 5734356"/>
                <a:gd name="connsiteY34" fmla="*/ 488864 h 898116"/>
                <a:gd name="connsiteX35" fmla="*/ 3032562 w 5734356"/>
                <a:gd name="connsiteY35" fmla="*/ 488864 h 898116"/>
                <a:gd name="connsiteX36" fmla="*/ 3114040 w 5734356"/>
                <a:gd name="connsiteY36" fmla="*/ 488400 h 898116"/>
                <a:gd name="connsiteX37" fmla="*/ 3146631 w 5734356"/>
                <a:gd name="connsiteY37" fmla="*/ 456274 h 898116"/>
                <a:gd name="connsiteX38" fmla="*/ 3115436 w 5734356"/>
                <a:gd name="connsiteY38" fmla="*/ 422752 h 898116"/>
                <a:gd name="connsiteX39" fmla="*/ 3089828 w 5734356"/>
                <a:gd name="connsiteY39" fmla="*/ 422287 h 898116"/>
                <a:gd name="connsiteX40" fmla="*/ 2764383 w 5734356"/>
                <a:gd name="connsiteY40" fmla="*/ 422287 h 898116"/>
                <a:gd name="connsiteX41" fmla="*/ 1560380 w 5734356"/>
                <a:gd name="connsiteY41" fmla="*/ 421355 h 898116"/>
                <a:gd name="connsiteX42" fmla="*/ 1518477 w 5734356"/>
                <a:gd name="connsiteY42" fmla="*/ 422286 h 898116"/>
                <a:gd name="connsiteX43" fmla="*/ 1488679 w 5734356"/>
                <a:gd name="connsiteY43" fmla="*/ 454877 h 898116"/>
                <a:gd name="connsiteX44" fmla="*/ 1518477 w 5734356"/>
                <a:gd name="connsiteY44" fmla="*/ 487934 h 898116"/>
                <a:gd name="connsiteX45" fmla="*/ 1532443 w 5734356"/>
                <a:gd name="connsiteY45" fmla="*/ 488399 h 898116"/>
                <a:gd name="connsiteX46" fmla="*/ 2004550 w 5734356"/>
                <a:gd name="connsiteY46" fmla="*/ 488399 h 898116"/>
                <a:gd name="connsiteX47" fmla="*/ 2023174 w 5734356"/>
                <a:gd name="connsiteY47" fmla="*/ 487002 h 898116"/>
                <a:gd name="connsiteX48" fmla="*/ 2047384 w 5734356"/>
                <a:gd name="connsiteY48" fmla="*/ 454412 h 898116"/>
                <a:gd name="connsiteX49" fmla="*/ 2023639 w 5734356"/>
                <a:gd name="connsiteY49" fmla="*/ 424147 h 898116"/>
                <a:gd name="connsiteX50" fmla="*/ 1998032 w 5734356"/>
                <a:gd name="connsiteY50" fmla="*/ 422286 h 898116"/>
                <a:gd name="connsiteX51" fmla="*/ 1770360 w 5734356"/>
                <a:gd name="connsiteY51" fmla="*/ 422286 h 898116"/>
                <a:gd name="connsiteX52" fmla="*/ 1560380 w 5734356"/>
                <a:gd name="connsiteY52" fmla="*/ 421355 h 898116"/>
                <a:gd name="connsiteX53" fmla="*/ 5238508 w 5734356"/>
                <a:gd name="connsiteY53" fmla="*/ 0 h 898116"/>
                <a:gd name="connsiteX54" fmla="*/ 5455005 w 5734356"/>
                <a:gd name="connsiteY54" fmla="*/ 30730 h 898116"/>
                <a:gd name="connsiteX55" fmla="*/ 5615168 w 5734356"/>
                <a:gd name="connsiteY55" fmla="*/ 136417 h 898116"/>
                <a:gd name="connsiteX56" fmla="*/ 5719458 w 5734356"/>
                <a:gd name="connsiteY56" fmla="*/ 302630 h 898116"/>
                <a:gd name="connsiteX57" fmla="*/ 5732028 w 5734356"/>
                <a:gd name="connsiteY57" fmla="*/ 393420 h 898116"/>
                <a:gd name="connsiteX58" fmla="*/ 5734356 w 5734356"/>
                <a:gd name="connsiteY58" fmla="*/ 404594 h 898116"/>
                <a:gd name="connsiteX59" fmla="*/ 5734356 w 5734356"/>
                <a:gd name="connsiteY59" fmla="*/ 502368 h 898116"/>
                <a:gd name="connsiteX60" fmla="*/ 5729236 w 5734356"/>
                <a:gd name="connsiteY60" fmla="*/ 554047 h 898116"/>
                <a:gd name="connsiteX61" fmla="*/ 5661260 w 5734356"/>
                <a:gd name="connsiteY61" fmla="*/ 719331 h 898116"/>
                <a:gd name="connsiteX62" fmla="*/ 5470834 w 5734356"/>
                <a:gd name="connsiteY62" fmla="*/ 873905 h 898116"/>
                <a:gd name="connsiteX63" fmla="*/ 5351645 w 5734356"/>
                <a:gd name="connsiteY63" fmla="*/ 896252 h 898116"/>
                <a:gd name="connsiteX64" fmla="*/ 5339074 w 5734356"/>
                <a:gd name="connsiteY64" fmla="*/ 898116 h 898116"/>
                <a:gd name="connsiteX65" fmla="*/ 408520 w 5734356"/>
                <a:gd name="connsiteY65" fmla="*/ 898116 h 898116"/>
                <a:gd name="connsiteX66" fmla="*/ 372205 w 5734356"/>
                <a:gd name="connsiteY66" fmla="*/ 893924 h 898116"/>
                <a:gd name="connsiteX67" fmla="*/ 160829 w 5734356"/>
                <a:gd name="connsiteY67" fmla="*/ 800342 h 898116"/>
                <a:gd name="connsiteX68" fmla="*/ 2063 w 5734356"/>
                <a:gd name="connsiteY68" fmla="*/ 494919 h 898116"/>
                <a:gd name="connsiteX69" fmla="*/ 99372 w 5734356"/>
                <a:gd name="connsiteY69" fmla="*/ 173197 h 898116"/>
                <a:gd name="connsiteX70" fmla="*/ 283278 w 5734356"/>
                <a:gd name="connsiteY70" fmla="*/ 34454 h 898116"/>
                <a:gd name="connsiteX71" fmla="*/ 371273 w 5734356"/>
                <a:gd name="connsiteY71" fmla="*/ 7449 h 898116"/>
                <a:gd name="connsiteX72" fmla="*/ 429472 w 5734356"/>
                <a:gd name="connsiteY72" fmla="*/ 6518 h 898116"/>
                <a:gd name="connsiteX73" fmla="*/ 5150512 w 5734356"/>
                <a:gd name="connsiteY73" fmla="*/ 6518 h 898116"/>
                <a:gd name="connsiteX74" fmla="*/ 5238508 w 5734356"/>
                <a:gd name="connsiteY74" fmla="*/ 0 h 89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734356" h="898116">
                  <a:moveTo>
                    <a:pt x="3715109" y="422753"/>
                  </a:moveTo>
                  <a:cubicBezTo>
                    <a:pt x="3695090" y="422753"/>
                    <a:pt x="3682985" y="435788"/>
                    <a:pt x="3683450" y="455809"/>
                  </a:cubicBezTo>
                  <a:cubicBezTo>
                    <a:pt x="3683914" y="475363"/>
                    <a:pt x="3696020" y="487003"/>
                    <a:pt x="3716040" y="488399"/>
                  </a:cubicBezTo>
                  <a:cubicBezTo>
                    <a:pt x="3723025" y="488866"/>
                    <a:pt x="3730009" y="488866"/>
                    <a:pt x="3736993" y="488866"/>
                  </a:cubicBezTo>
                  <a:cubicBezTo>
                    <a:pt x="3812418" y="488866"/>
                    <a:pt x="3887377" y="488866"/>
                    <a:pt x="3962802" y="488866"/>
                  </a:cubicBezTo>
                  <a:cubicBezTo>
                    <a:pt x="4043816" y="488866"/>
                    <a:pt x="4124362" y="488866"/>
                    <a:pt x="4203976" y="488399"/>
                  </a:cubicBezTo>
                  <a:cubicBezTo>
                    <a:pt x="4227257" y="488399"/>
                    <a:pt x="4242155" y="475363"/>
                    <a:pt x="4241690" y="456273"/>
                  </a:cubicBezTo>
                  <a:cubicBezTo>
                    <a:pt x="4241690" y="436255"/>
                    <a:pt x="4230515" y="422753"/>
                    <a:pt x="4210494" y="422753"/>
                  </a:cubicBezTo>
                  <a:cubicBezTo>
                    <a:pt x="4045212" y="422287"/>
                    <a:pt x="3880393" y="422287"/>
                    <a:pt x="3715109" y="422753"/>
                  </a:cubicBezTo>
                  <a:close/>
                  <a:moveTo>
                    <a:pt x="476030" y="422751"/>
                  </a:moveTo>
                  <a:cubicBezTo>
                    <a:pt x="467184" y="422751"/>
                    <a:pt x="458804" y="422286"/>
                    <a:pt x="450423" y="424150"/>
                  </a:cubicBezTo>
                  <a:cubicBezTo>
                    <a:pt x="434127" y="427874"/>
                    <a:pt x="425281" y="439047"/>
                    <a:pt x="425281" y="455809"/>
                  </a:cubicBezTo>
                  <a:cubicBezTo>
                    <a:pt x="425281" y="472103"/>
                    <a:pt x="434127" y="483278"/>
                    <a:pt x="450423" y="487467"/>
                  </a:cubicBezTo>
                  <a:cubicBezTo>
                    <a:pt x="457872" y="489331"/>
                    <a:pt x="465788" y="488864"/>
                    <a:pt x="473702" y="488864"/>
                  </a:cubicBezTo>
                  <a:cubicBezTo>
                    <a:pt x="550523" y="488864"/>
                    <a:pt x="627345" y="488864"/>
                    <a:pt x="704169" y="488864"/>
                  </a:cubicBezTo>
                  <a:cubicBezTo>
                    <a:pt x="780524" y="488864"/>
                    <a:pt x="856414" y="488864"/>
                    <a:pt x="931839" y="489331"/>
                  </a:cubicBezTo>
                  <a:cubicBezTo>
                    <a:pt x="967225" y="489331"/>
                    <a:pt x="983055" y="479554"/>
                    <a:pt x="983986" y="457205"/>
                  </a:cubicBezTo>
                  <a:cubicBezTo>
                    <a:pt x="984918" y="433927"/>
                    <a:pt x="968157" y="422751"/>
                    <a:pt x="931839" y="422751"/>
                  </a:cubicBezTo>
                  <a:cubicBezTo>
                    <a:pt x="780059" y="422751"/>
                    <a:pt x="627812" y="422751"/>
                    <a:pt x="476030" y="422751"/>
                  </a:cubicBezTo>
                  <a:close/>
                  <a:moveTo>
                    <a:pt x="4887920" y="422287"/>
                  </a:moveTo>
                  <a:cubicBezTo>
                    <a:pt x="4843689" y="422287"/>
                    <a:pt x="4799460" y="422287"/>
                    <a:pt x="4755229" y="422752"/>
                  </a:cubicBezTo>
                  <a:cubicBezTo>
                    <a:pt x="4730552" y="422752"/>
                    <a:pt x="4715654" y="436720"/>
                    <a:pt x="4716119" y="456274"/>
                  </a:cubicBezTo>
                  <a:cubicBezTo>
                    <a:pt x="4716585" y="475828"/>
                    <a:pt x="4731483" y="488864"/>
                    <a:pt x="4756160" y="488864"/>
                  </a:cubicBezTo>
                  <a:cubicBezTo>
                    <a:pt x="4835775" y="488864"/>
                    <a:pt x="4915857" y="488864"/>
                    <a:pt x="4995471" y="488864"/>
                  </a:cubicBezTo>
                  <a:cubicBezTo>
                    <a:pt x="5050411" y="488864"/>
                    <a:pt x="5105351" y="488864"/>
                    <a:pt x="5160755" y="488864"/>
                  </a:cubicBezTo>
                  <a:cubicBezTo>
                    <a:pt x="5187758" y="488864"/>
                    <a:pt x="5215228" y="489331"/>
                    <a:pt x="5242233" y="488400"/>
                  </a:cubicBezTo>
                  <a:cubicBezTo>
                    <a:pt x="5262252" y="487935"/>
                    <a:pt x="5274359" y="476759"/>
                    <a:pt x="5274824" y="456274"/>
                  </a:cubicBezTo>
                  <a:cubicBezTo>
                    <a:pt x="5275288" y="435788"/>
                    <a:pt x="5263650" y="425080"/>
                    <a:pt x="5243629" y="422752"/>
                  </a:cubicBezTo>
                  <a:cubicBezTo>
                    <a:pt x="5235249" y="421820"/>
                    <a:pt x="5226403" y="422287"/>
                    <a:pt x="5218023" y="422287"/>
                  </a:cubicBezTo>
                  <a:cubicBezTo>
                    <a:pt x="5108143" y="422287"/>
                    <a:pt x="4997799" y="422287"/>
                    <a:pt x="4887920" y="422287"/>
                  </a:cubicBezTo>
                  <a:close/>
                  <a:moveTo>
                    <a:pt x="2764383" y="422287"/>
                  </a:moveTo>
                  <a:cubicBezTo>
                    <a:pt x="2718291" y="422287"/>
                    <a:pt x="2672663" y="422287"/>
                    <a:pt x="2627036" y="422752"/>
                  </a:cubicBezTo>
                  <a:cubicBezTo>
                    <a:pt x="2602824" y="422752"/>
                    <a:pt x="2587461" y="436720"/>
                    <a:pt x="2587926" y="456274"/>
                  </a:cubicBezTo>
                  <a:cubicBezTo>
                    <a:pt x="2588390" y="475828"/>
                    <a:pt x="2603290" y="488864"/>
                    <a:pt x="2627965" y="488864"/>
                  </a:cubicBezTo>
                  <a:cubicBezTo>
                    <a:pt x="2707582" y="488864"/>
                    <a:pt x="2787661" y="488864"/>
                    <a:pt x="2867278" y="488864"/>
                  </a:cubicBezTo>
                  <a:cubicBezTo>
                    <a:pt x="2922218" y="488864"/>
                    <a:pt x="2977155" y="488864"/>
                    <a:pt x="3032562" y="488864"/>
                  </a:cubicBezTo>
                  <a:cubicBezTo>
                    <a:pt x="3059565" y="488864"/>
                    <a:pt x="3087035" y="489331"/>
                    <a:pt x="3114040" y="488400"/>
                  </a:cubicBezTo>
                  <a:cubicBezTo>
                    <a:pt x="3134059" y="487468"/>
                    <a:pt x="3146164" y="476295"/>
                    <a:pt x="3146631" y="456274"/>
                  </a:cubicBezTo>
                  <a:cubicBezTo>
                    <a:pt x="3147096" y="436253"/>
                    <a:pt x="3135455" y="425080"/>
                    <a:pt x="3115436" y="422752"/>
                  </a:cubicBezTo>
                  <a:cubicBezTo>
                    <a:pt x="3107056" y="421820"/>
                    <a:pt x="3098208" y="422287"/>
                    <a:pt x="3089828" y="422287"/>
                  </a:cubicBezTo>
                  <a:cubicBezTo>
                    <a:pt x="2981347" y="422287"/>
                    <a:pt x="2872864" y="422287"/>
                    <a:pt x="2764383" y="422287"/>
                  </a:cubicBezTo>
                  <a:close/>
                  <a:moveTo>
                    <a:pt x="1560380" y="421355"/>
                  </a:moveTo>
                  <a:cubicBezTo>
                    <a:pt x="1546412" y="421355"/>
                    <a:pt x="1532443" y="420890"/>
                    <a:pt x="1518477" y="422286"/>
                  </a:cubicBezTo>
                  <a:cubicBezTo>
                    <a:pt x="1499853" y="424614"/>
                    <a:pt x="1488679" y="436254"/>
                    <a:pt x="1488679" y="454877"/>
                  </a:cubicBezTo>
                  <a:cubicBezTo>
                    <a:pt x="1488679" y="473966"/>
                    <a:pt x="1499853" y="485139"/>
                    <a:pt x="1518477" y="487934"/>
                  </a:cubicBezTo>
                  <a:cubicBezTo>
                    <a:pt x="1523133" y="488399"/>
                    <a:pt x="1527789" y="488399"/>
                    <a:pt x="1532443" y="488399"/>
                  </a:cubicBezTo>
                  <a:cubicBezTo>
                    <a:pt x="1689814" y="488399"/>
                    <a:pt x="1847182" y="488399"/>
                    <a:pt x="2004550" y="488399"/>
                  </a:cubicBezTo>
                  <a:cubicBezTo>
                    <a:pt x="2011069" y="488399"/>
                    <a:pt x="2017586" y="488864"/>
                    <a:pt x="2023174" y="487002"/>
                  </a:cubicBezTo>
                  <a:cubicBezTo>
                    <a:pt x="2039004" y="482346"/>
                    <a:pt x="2047849" y="471173"/>
                    <a:pt x="2047384" y="454412"/>
                  </a:cubicBezTo>
                  <a:cubicBezTo>
                    <a:pt x="2047384" y="438580"/>
                    <a:pt x="2038537" y="428339"/>
                    <a:pt x="2023639" y="424147"/>
                  </a:cubicBezTo>
                  <a:cubicBezTo>
                    <a:pt x="2015258" y="421821"/>
                    <a:pt x="2006413" y="422286"/>
                    <a:pt x="1998032" y="422286"/>
                  </a:cubicBezTo>
                  <a:cubicBezTo>
                    <a:pt x="1922140" y="422286"/>
                    <a:pt x="1846250" y="422286"/>
                    <a:pt x="1770360" y="422286"/>
                  </a:cubicBezTo>
                  <a:cubicBezTo>
                    <a:pt x="1700522" y="422286"/>
                    <a:pt x="1631149" y="422286"/>
                    <a:pt x="1560380" y="421355"/>
                  </a:cubicBezTo>
                  <a:close/>
                  <a:moveTo>
                    <a:pt x="5238508" y="0"/>
                  </a:moveTo>
                  <a:cubicBezTo>
                    <a:pt x="5312070" y="2328"/>
                    <a:pt x="5385632" y="1397"/>
                    <a:pt x="5455005" y="30730"/>
                  </a:cubicBezTo>
                  <a:cubicBezTo>
                    <a:pt x="5514600" y="56336"/>
                    <a:pt x="5569540" y="89858"/>
                    <a:pt x="5615168" y="136417"/>
                  </a:cubicBezTo>
                  <a:cubicBezTo>
                    <a:pt x="5662191" y="183906"/>
                    <a:pt x="5696645" y="239777"/>
                    <a:pt x="5719458" y="302630"/>
                  </a:cubicBezTo>
                  <a:cubicBezTo>
                    <a:pt x="5729700" y="331496"/>
                    <a:pt x="5728304" y="363158"/>
                    <a:pt x="5732028" y="393420"/>
                  </a:cubicBezTo>
                  <a:cubicBezTo>
                    <a:pt x="5732496" y="397145"/>
                    <a:pt x="5731564" y="401336"/>
                    <a:pt x="5734356" y="404594"/>
                  </a:cubicBezTo>
                  <a:cubicBezTo>
                    <a:pt x="5734356" y="437186"/>
                    <a:pt x="5734356" y="469777"/>
                    <a:pt x="5734356" y="502368"/>
                  </a:cubicBezTo>
                  <a:cubicBezTo>
                    <a:pt x="5731097" y="519593"/>
                    <a:pt x="5730632" y="536822"/>
                    <a:pt x="5729236" y="554047"/>
                  </a:cubicBezTo>
                  <a:cubicBezTo>
                    <a:pt x="5725044" y="616436"/>
                    <a:pt x="5697110" y="669979"/>
                    <a:pt x="5661260" y="719331"/>
                  </a:cubicBezTo>
                  <a:cubicBezTo>
                    <a:pt x="5611908" y="787772"/>
                    <a:pt x="5548123" y="838987"/>
                    <a:pt x="5470834" y="873905"/>
                  </a:cubicBezTo>
                  <a:cubicBezTo>
                    <a:pt x="5432656" y="891131"/>
                    <a:pt x="5392152" y="891596"/>
                    <a:pt x="5351645" y="896252"/>
                  </a:cubicBezTo>
                  <a:cubicBezTo>
                    <a:pt x="5347920" y="896252"/>
                    <a:pt x="5342800" y="894391"/>
                    <a:pt x="5339074" y="898116"/>
                  </a:cubicBezTo>
                  <a:cubicBezTo>
                    <a:pt x="3695556" y="898116"/>
                    <a:pt x="2052039" y="898116"/>
                    <a:pt x="408520" y="898116"/>
                  </a:cubicBezTo>
                  <a:cubicBezTo>
                    <a:pt x="396882" y="892995"/>
                    <a:pt x="383845" y="893924"/>
                    <a:pt x="372205" y="893924"/>
                  </a:cubicBezTo>
                  <a:cubicBezTo>
                    <a:pt x="288399" y="892063"/>
                    <a:pt x="222286" y="852021"/>
                    <a:pt x="160829" y="800342"/>
                  </a:cubicBezTo>
                  <a:cubicBezTo>
                    <a:pt x="65850" y="720262"/>
                    <a:pt x="13703" y="616901"/>
                    <a:pt x="2063" y="494919"/>
                  </a:cubicBezTo>
                  <a:cubicBezTo>
                    <a:pt x="-9111" y="375727"/>
                    <a:pt x="25344" y="268178"/>
                    <a:pt x="99372" y="173197"/>
                  </a:cubicBezTo>
                  <a:cubicBezTo>
                    <a:pt x="148257" y="110344"/>
                    <a:pt x="211577" y="67045"/>
                    <a:pt x="283278" y="34454"/>
                  </a:cubicBezTo>
                  <a:cubicBezTo>
                    <a:pt x="311679" y="21417"/>
                    <a:pt x="343338" y="20021"/>
                    <a:pt x="371273" y="7449"/>
                  </a:cubicBezTo>
                  <a:cubicBezTo>
                    <a:pt x="390829" y="6053"/>
                    <a:pt x="409916" y="6518"/>
                    <a:pt x="429472" y="6518"/>
                  </a:cubicBezTo>
                  <a:cubicBezTo>
                    <a:pt x="2003152" y="6518"/>
                    <a:pt x="3576832" y="6518"/>
                    <a:pt x="5150512" y="6518"/>
                  </a:cubicBezTo>
                  <a:cubicBezTo>
                    <a:pt x="5179844" y="6518"/>
                    <a:pt x="5209640" y="7916"/>
                    <a:pt x="523850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1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6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723B78F-72FE-449F-80F7-DE71AF52F0DB}"/>
              </a:ext>
            </a:extLst>
          </p:cNvPr>
          <p:cNvSpPr/>
          <p:nvPr/>
        </p:nvSpPr>
        <p:spPr>
          <a:xfrm>
            <a:off x="974185" y="142808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</a:t>
            </a:r>
            <a:r>
              <a:rPr lang="en-US" altLang="ko-KR" dirty="0" smtClean="0"/>
              <a:t>Metrics(Validation Set)</a:t>
            </a:r>
            <a:endParaRPr lang="en-US" altLang="ko-K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09502EB1-EA6E-4593-BDA8-0509CB1A73C3}"/>
              </a:ext>
            </a:extLst>
          </p:cNvPr>
          <p:cNvSpPr/>
          <p:nvPr/>
        </p:nvSpPr>
        <p:spPr>
          <a:xfrm>
            <a:off x="930427" y="139337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:a16="http://schemas.microsoft.com/office/drawing/2014/main" xmlns="" id="{1D1CA589-5575-4682-9B52-AA1064E1A57C}"/>
              </a:ext>
            </a:extLst>
          </p:cNvPr>
          <p:cNvGrpSpPr/>
          <p:nvPr/>
        </p:nvGrpSpPr>
        <p:grpSpPr>
          <a:xfrm>
            <a:off x="1722513" y="1367270"/>
            <a:ext cx="3433541" cy="540312"/>
            <a:chOff x="7186639" y="2680720"/>
            <a:chExt cx="3240000" cy="5403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Test Set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Average Precision by Class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xmlns="" id="{29298A0F-D9AD-4F65-BD49-E60D33D5E20D}"/>
              </a:ext>
            </a:extLst>
          </p:cNvPr>
          <p:cNvSpPr/>
          <p:nvPr/>
        </p:nvSpPr>
        <p:spPr>
          <a:xfrm>
            <a:off x="1148274" y="156080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graphicFrame>
        <p:nvGraphicFramePr>
          <p:cNvPr id="55" name="Chart 20">
            <a:extLst>
              <a:ext uri="{FF2B5EF4-FFF2-40B4-BE49-F238E27FC236}">
                <a16:creationId xmlns="" xmlns:a16="http://schemas.microsoft.com/office/drawing/2014/main" id="{4522A371-A63C-47F8-BD68-4CB8C7CFD8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511767"/>
              </p:ext>
            </p:extLst>
          </p:nvPr>
        </p:nvGraphicFramePr>
        <p:xfrm>
          <a:off x="5124303" y="1719853"/>
          <a:ext cx="6473185" cy="4538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40C9EA9-81E0-4404-A9C2-5ECD2CEE9192}"/>
              </a:ext>
            </a:extLst>
          </p:cNvPr>
          <p:cNvSpPr txBox="1"/>
          <p:nvPr/>
        </p:nvSpPr>
        <p:spPr>
          <a:xfrm>
            <a:off x="7694814" y="2025378"/>
            <a:ext cx="78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40%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17AD996-CD7B-4B37-B683-3F41E69DECD2}"/>
              </a:ext>
            </a:extLst>
          </p:cNvPr>
          <p:cNvSpPr txBox="1"/>
          <p:nvPr/>
        </p:nvSpPr>
        <p:spPr>
          <a:xfrm>
            <a:off x="9079562" y="2737380"/>
            <a:ext cx="8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60%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8710F646-5CCC-4BE8-B414-96BBE59B94BA}"/>
              </a:ext>
            </a:extLst>
          </p:cNvPr>
          <p:cNvSpPr txBox="1"/>
          <p:nvPr/>
        </p:nvSpPr>
        <p:spPr>
          <a:xfrm>
            <a:off x="10152842" y="3449382"/>
            <a:ext cx="91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73%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B1520DF-96F3-4BDB-83ED-1C69EE79668D}"/>
              </a:ext>
            </a:extLst>
          </p:cNvPr>
          <p:cNvSpPr txBox="1"/>
          <p:nvPr/>
        </p:nvSpPr>
        <p:spPr>
          <a:xfrm>
            <a:off x="6629488" y="4161384"/>
            <a:ext cx="106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16%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E574C22B-293D-4829-B952-C99F10CC13F1}"/>
              </a:ext>
            </a:extLst>
          </p:cNvPr>
          <p:cNvSpPr txBox="1"/>
          <p:nvPr/>
        </p:nvSpPr>
        <p:spPr>
          <a:xfrm>
            <a:off x="7544299" y="4873386"/>
            <a:ext cx="109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39%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73A67607-B3CB-44E7-9D31-53B6D15C3404}"/>
              </a:ext>
            </a:extLst>
          </p:cNvPr>
          <p:cNvSpPr txBox="1"/>
          <p:nvPr/>
        </p:nvSpPr>
        <p:spPr>
          <a:xfrm>
            <a:off x="7039143" y="5585389"/>
            <a:ext cx="104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10%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F9605C19-580E-4443-B2B8-BB13FBDD8AA5}"/>
              </a:ext>
            </a:extLst>
          </p:cNvPr>
          <p:cNvSpPr txBox="1"/>
          <p:nvPr/>
        </p:nvSpPr>
        <p:spPr>
          <a:xfrm>
            <a:off x="5478891" y="2056156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All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324D04CC-871A-4C99-A89B-B36A661145E0}"/>
              </a:ext>
            </a:extLst>
          </p:cNvPr>
          <p:cNvSpPr txBox="1"/>
          <p:nvPr/>
        </p:nvSpPr>
        <p:spPr>
          <a:xfrm>
            <a:off x="5478891" y="2774534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Fall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578D990-D3F4-426F-9EF0-837A4E85EA5F}"/>
              </a:ext>
            </a:extLst>
          </p:cNvPr>
          <p:cNvSpPr txBox="1"/>
          <p:nvPr/>
        </p:nvSpPr>
        <p:spPr>
          <a:xfrm>
            <a:off x="5478891" y="3482915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Lay Down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0BD548E2-1139-477B-A4F1-F0C3525CA4B7}"/>
              </a:ext>
            </a:extLst>
          </p:cNvPr>
          <p:cNvSpPr txBox="1"/>
          <p:nvPr/>
        </p:nvSpPr>
        <p:spPr>
          <a:xfrm>
            <a:off x="5459841" y="4191296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Sit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4C015AA6-FD4A-4438-8E81-5812D70D41D7}"/>
              </a:ext>
            </a:extLst>
          </p:cNvPr>
          <p:cNvSpPr txBox="1"/>
          <p:nvPr/>
        </p:nvSpPr>
        <p:spPr>
          <a:xfrm>
            <a:off x="5478891" y="4899677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Stand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2BFF0B1B-1412-445D-8784-BB28EB73621B}"/>
              </a:ext>
            </a:extLst>
          </p:cNvPr>
          <p:cNvSpPr txBox="1"/>
          <p:nvPr/>
        </p:nvSpPr>
        <p:spPr>
          <a:xfrm>
            <a:off x="5171994" y="5616167"/>
            <a:ext cx="955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Warning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68" name="Group 39">
            <a:extLst>
              <a:ext uri="{FF2B5EF4-FFF2-40B4-BE49-F238E27FC236}">
                <a16:creationId xmlns="" xmlns:a16="http://schemas.microsoft.com/office/drawing/2014/main" id="{BC2A5D6D-568E-4AFF-A78F-B6FE428177BA}"/>
              </a:ext>
            </a:extLst>
          </p:cNvPr>
          <p:cNvGrpSpPr/>
          <p:nvPr/>
        </p:nvGrpSpPr>
        <p:grpSpPr>
          <a:xfrm>
            <a:off x="5015571" y="1719853"/>
            <a:ext cx="531276" cy="4465972"/>
            <a:chOff x="3482046" y="1365151"/>
            <a:chExt cx="531276" cy="4781103"/>
          </a:xfrm>
        </p:grpSpPr>
        <p:pic>
          <p:nvPicPr>
            <p:cNvPr id="69" name="Picture 2" descr="E:\002-KIMS BUSINESS\007-04-1-FIVERR\01-PPT-TEMPLATE\COVER-PSD\05-cut-01.png">
              <a:extLst>
                <a:ext uri="{FF2B5EF4-FFF2-40B4-BE49-F238E27FC236}">
                  <a16:creationId xmlns="" xmlns:a16="http://schemas.microsoft.com/office/drawing/2014/main" id="{20A17943-856B-47CC-AC58-E067A40220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396363" y="3529295"/>
              <a:ext cx="4781103" cy="452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tangle 38">
              <a:extLst>
                <a:ext uri="{FF2B5EF4-FFF2-40B4-BE49-F238E27FC236}">
                  <a16:creationId xmlns="" xmlns:a16="http://schemas.microsoft.com/office/drawing/2014/main" id="{0A15C318-4FAA-4BED-8688-D07A8CECEA25}"/>
                </a:ext>
              </a:extLst>
            </p:cNvPr>
            <p:cNvSpPr/>
            <p:nvPr/>
          </p:nvSpPr>
          <p:spPr>
            <a:xfrm>
              <a:off x="3482046" y="1484784"/>
              <a:ext cx="278816" cy="4661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Pretendard" pitchFamily="2" charset="-127"/>
              </a:endParaRPr>
            </a:p>
          </p:txBody>
        </p:sp>
      </p:grpSp>
      <p:grpSp>
        <p:nvGrpSpPr>
          <p:cNvPr id="71" name="Group 187">
            <a:extLst>
              <a:ext uri="{FF2B5EF4-FFF2-40B4-BE49-F238E27FC236}">
                <a16:creationId xmlns:a16="http://schemas.microsoft.com/office/drawing/2014/main" xmlns="" id="{2DEA7CCF-31B9-49A1-BE12-EB879980FB78}"/>
              </a:ext>
            </a:extLst>
          </p:cNvPr>
          <p:cNvGrpSpPr/>
          <p:nvPr/>
        </p:nvGrpSpPr>
        <p:grpSpPr>
          <a:xfrm>
            <a:off x="898119" y="2437302"/>
            <a:ext cx="3330630" cy="3191800"/>
            <a:chOff x="274427" y="1129561"/>
            <a:chExt cx="2928204" cy="2806148"/>
          </a:xfrm>
        </p:grpSpPr>
        <p:sp>
          <p:nvSpPr>
            <p:cNvPr id="72" name="Freeform: Shape 35">
              <a:extLst>
                <a:ext uri="{FF2B5EF4-FFF2-40B4-BE49-F238E27FC236}">
                  <a16:creationId xmlns:a16="http://schemas.microsoft.com/office/drawing/2014/main" xmlns="" id="{0109EBE9-00BB-491D-BEE1-7E631832955C}"/>
                </a:ext>
              </a:extLst>
            </p:cNvPr>
            <p:cNvSpPr/>
            <p:nvPr/>
          </p:nvSpPr>
          <p:spPr>
            <a:xfrm>
              <a:off x="1090785" y="1129561"/>
              <a:ext cx="2111846" cy="1415976"/>
            </a:xfrm>
            <a:custGeom>
              <a:avLst/>
              <a:gdLst>
                <a:gd name="connsiteX0" fmla="*/ 2371138 w 3717887"/>
                <a:gd name="connsiteY0" fmla="*/ 4 h 2492813"/>
                <a:gd name="connsiteX1" fmla="*/ 2491433 w 3717887"/>
                <a:gd name="connsiteY1" fmla="*/ 67 h 2492813"/>
                <a:gd name="connsiteX2" fmla="*/ 2521855 w 3717887"/>
                <a:gd name="connsiteY2" fmla="*/ 18891 h 2492813"/>
                <a:gd name="connsiteX3" fmla="*/ 2600383 w 3717887"/>
                <a:gd name="connsiteY3" fmla="*/ 129933 h 2492813"/>
                <a:gd name="connsiteX4" fmla="*/ 2615974 w 3717887"/>
                <a:gd name="connsiteY4" fmla="*/ 199461 h 2492813"/>
                <a:gd name="connsiteX5" fmla="*/ 2615087 w 3717887"/>
                <a:gd name="connsiteY5" fmla="*/ 1481954 h 2492813"/>
                <a:gd name="connsiteX6" fmla="*/ 2614833 w 3717887"/>
                <a:gd name="connsiteY6" fmla="*/ 1523088 h 2492813"/>
                <a:gd name="connsiteX7" fmla="*/ 2643481 w 3717887"/>
                <a:gd name="connsiteY7" fmla="*/ 1550848 h 2492813"/>
                <a:gd name="connsiteX8" fmla="*/ 2682017 w 3717887"/>
                <a:gd name="connsiteY8" fmla="*/ 1589002 h 2492813"/>
                <a:gd name="connsiteX9" fmla="*/ 2689179 w 3717887"/>
                <a:gd name="connsiteY9" fmla="*/ 1631214 h 2492813"/>
                <a:gd name="connsiteX10" fmla="*/ 2696784 w 3717887"/>
                <a:gd name="connsiteY10" fmla="*/ 1596228 h 2492813"/>
                <a:gd name="connsiteX11" fmla="*/ 2697354 w 3717887"/>
                <a:gd name="connsiteY11" fmla="*/ 823563 h 2492813"/>
                <a:gd name="connsiteX12" fmla="*/ 2724163 w 3717887"/>
                <a:gd name="connsiteY12" fmla="*/ 731789 h 2492813"/>
                <a:gd name="connsiteX13" fmla="*/ 2727967 w 3717887"/>
                <a:gd name="connsiteY13" fmla="*/ 713599 h 2492813"/>
                <a:gd name="connsiteX14" fmla="*/ 2774994 w 3717887"/>
                <a:gd name="connsiteY14" fmla="*/ 671768 h 2492813"/>
                <a:gd name="connsiteX15" fmla="*/ 2923810 w 3717887"/>
                <a:gd name="connsiteY15" fmla="*/ 671451 h 2492813"/>
                <a:gd name="connsiteX16" fmla="*/ 2947895 w 3717887"/>
                <a:gd name="connsiteY16" fmla="*/ 694775 h 2492813"/>
                <a:gd name="connsiteX17" fmla="*/ 2950746 w 3717887"/>
                <a:gd name="connsiteY17" fmla="*/ 757521 h 2492813"/>
                <a:gd name="connsiteX18" fmla="*/ 2974515 w 3717887"/>
                <a:gd name="connsiteY18" fmla="*/ 823309 h 2492813"/>
                <a:gd name="connsiteX19" fmla="*/ 3036373 w 3717887"/>
                <a:gd name="connsiteY19" fmla="*/ 825021 h 2492813"/>
                <a:gd name="connsiteX20" fmla="*/ 3046704 w 3717887"/>
                <a:gd name="connsiteY20" fmla="*/ 797007 h 2492813"/>
                <a:gd name="connsiteX21" fmla="*/ 3046451 w 3717887"/>
                <a:gd name="connsiteY21" fmla="*/ 429657 h 2492813"/>
                <a:gd name="connsiteX22" fmla="*/ 3069521 w 3717887"/>
                <a:gd name="connsiteY22" fmla="*/ 353157 h 2492813"/>
                <a:gd name="connsiteX23" fmla="*/ 3124344 w 3717887"/>
                <a:gd name="connsiteY23" fmla="*/ 216700 h 2492813"/>
                <a:gd name="connsiteX24" fmla="*/ 3145958 w 3717887"/>
                <a:gd name="connsiteY24" fmla="*/ 194136 h 2492813"/>
                <a:gd name="connsiteX25" fmla="*/ 3392885 w 3717887"/>
                <a:gd name="connsiteY25" fmla="*/ 194327 h 2492813"/>
                <a:gd name="connsiteX26" fmla="*/ 3414055 w 3717887"/>
                <a:gd name="connsiteY26" fmla="*/ 213785 h 2492813"/>
                <a:gd name="connsiteX27" fmla="*/ 3442829 w 3717887"/>
                <a:gd name="connsiteY27" fmla="*/ 339086 h 2492813"/>
                <a:gd name="connsiteX28" fmla="*/ 3470716 w 3717887"/>
                <a:gd name="connsiteY28" fmla="*/ 486762 h 2492813"/>
                <a:gd name="connsiteX29" fmla="*/ 3469385 w 3717887"/>
                <a:gd name="connsiteY29" fmla="*/ 1278441 h 2492813"/>
                <a:gd name="connsiteX30" fmla="*/ 3469385 w 3717887"/>
                <a:gd name="connsiteY30" fmla="*/ 1313617 h 2492813"/>
                <a:gd name="connsiteX31" fmla="*/ 3485611 w 3717887"/>
                <a:gd name="connsiteY31" fmla="*/ 1281736 h 2492813"/>
                <a:gd name="connsiteX32" fmla="*/ 3530547 w 3717887"/>
                <a:gd name="connsiteY32" fmla="*/ 1175576 h 2492813"/>
                <a:gd name="connsiteX33" fmla="*/ 3538596 w 3717887"/>
                <a:gd name="connsiteY33" fmla="*/ 1145787 h 2492813"/>
                <a:gd name="connsiteX34" fmla="*/ 3545188 w 3717887"/>
                <a:gd name="connsiteY34" fmla="*/ 1232808 h 2492813"/>
                <a:gd name="connsiteX35" fmla="*/ 3566610 w 3717887"/>
                <a:gd name="connsiteY35" fmla="*/ 1254737 h 2492813"/>
                <a:gd name="connsiteX36" fmla="*/ 3639370 w 3717887"/>
                <a:gd name="connsiteY36" fmla="*/ 1253913 h 2492813"/>
                <a:gd name="connsiteX37" fmla="*/ 3673722 w 3717887"/>
                <a:gd name="connsiteY37" fmla="*/ 1289595 h 2492813"/>
                <a:gd name="connsiteX38" fmla="*/ 3673849 w 3717887"/>
                <a:gd name="connsiteY38" fmla="*/ 1314884 h 2492813"/>
                <a:gd name="connsiteX39" fmla="*/ 3687793 w 3717887"/>
                <a:gd name="connsiteY39" fmla="*/ 1330919 h 2492813"/>
                <a:gd name="connsiteX40" fmla="*/ 3717264 w 3717887"/>
                <a:gd name="connsiteY40" fmla="*/ 1367616 h 2492813"/>
                <a:gd name="connsiteX41" fmla="*/ 3717074 w 3717887"/>
                <a:gd name="connsiteY41" fmla="*/ 2095978 h 2492813"/>
                <a:gd name="connsiteX42" fmla="*/ 3717621 w 3717887"/>
                <a:gd name="connsiteY42" fmla="*/ 2392066 h 2492813"/>
                <a:gd name="connsiteX43" fmla="*/ 3715169 w 3717887"/>
                <a:gd name="connsiteY43" fmla="*/ 2492813 h 2492813"/>
                <a:gd name="connsiteX44" fmla="*/ 0 w 3717887"/>
                <a:gd name="connsiteY44" fmla="*/ 2492813 h 2492813"/>
                <a:gd name="connsiteX45" fmla="*/ 4657 w 3717887"/>
                <a:gd name="connsiteY45" fmla="*/ 2474610 h 2492813"/>
                <a:gd name="connsiteX46" fmla="*/ 4150 w 3717887"/>
                <a:gd name="connsiteY46" fmla="*/ 1990134 h 2492813"/>
                <a:gd name="connsiteX47" fmla="*/ 21771 w 3717887"/>
                <a:gd name="connsiteY47" fmla="*/ 1944690 h 2492813"/>
                <a:gd name="connsiteX48" fmla="*/ 26207 w 3717887"/>
                <a:gd name="connsiteY48" fmla="*/ 1921304 h 2492813"/>
                <a:gd name="connsiteX49" fmla="*/ 49974 w 3717887"/>
                <a:gd name="connsiteY49" fmla="*/ 1799867 h 2492813"/>
                <a:gd name="connsiteX50" fmla="*/ 54284 w 3717887"/>
                <a:gd name="connsiteY50" fmla="*/ 1759495 h 2492813"/>
                <a:gd name="connsiteX51" fmla="*/ 54348 w 3717887"/>
                <a:gd name="connsiteY51" fmla="*/ 1053315 h 2492813"/>
                <a:gd name="connsiteX52" fmla="*/ 94721 w 3717887"/>
                <a:gd name="connsiteY52" fmla="*/ 1012245 h 2492813"/>
                <a:gd name="connsiteX53" fmla="*/ 134016 w 3717887"/>
                <a:gd name="connsiteY53" fmla="*/ 972252 h 2492813"/>
                <a:gd name="connsiteX54" fmla="*/ 133953 w 3717887"/>
                <a:gd name="connsiteY54" fmla="*/ 965914 h 2492813"/>
                <a:gd name="connsiteX55" fmla="*/ 196318 w 3717887"/>
                <a:gd name="connsiteY55" fmla="*/ 900443 h 2492813"/>
                <a:gd name="connsiteX56" fmla="*/ 217107 w 3717887"/>
                <a:gd name="connsiteY56" fmla="*/ 874648 h 2492813"/>
                <a:gd name="connsiteX57" fmla="*/ 217107 w 3717887"/>
                <a:gd name="connsiteY57" fmla="*/ 637163 h 2492813"/>
                <a:gd name="connsiteX58" fmla="*/ 221670 w 3717887"/>
                <a:gd name="connsiteY58" fmla="*/ 604902 h 2492813"/>
                <a:gd name="connsiteX59" fmla="*/ 232572 w 3717887"/>
                <a:gd name="connsiteY59" fmla="*/ 634500 h 2492813"/>
                <a:gd name="connsiteX60" fmla="*/ 232445 w 3717887"/>
                <a:gd name="connsiteY60" fmla="*/ 865647 h 2492813"/>
                <a:gd name="connsiteX61" fmla="*/ 263311 w 3717887"/>
                <a:gd name="connsiteY61" fmla="*/ 898858 h 2492813"/>
                <a:gd name="connsiteX62" fmla="*/ 325360 w 3717887"/>
                <a:gd name="connsiteY62" fmla="*/ 962239 h 2492813"/>
                <a:gd name="connsiteX63" fmla="*/ 325360 w 3717887"/>
                <a:gd name="connsiteY63" fmla="*/ 993928 h 2492813"/>
                <a:gd name="connsiteX64" fmla="*/ 341902 w 3717887"/>
                <a:gd name="connsiteY64" fmla="*/ 1011612 h 2492813"/>
                <a:gd name="connsiteX65" fmla="*/ 412507 w 3717887"/>
                <a:gd name="connsiteY65" fmla="*/ 1094069 h 2492813"/>
                <a:gd name="connsiteX66" fmla="*/ 413331 w 3717887"/>
                <a:gd name="connsiteY66" fmla="*/ 1366412 h 2492813"/>
                <a:gd name="connsiteX67" fmla="*/ 413331 w 3717887"/>
                <a:gd name="connsiteY67" fmla="*/ 1390243 h 2492813"/>
                <a:gd name="connsiteX68" fmla="*/ 517338 w 3717887"/>
                <a:gd name="connsiteY68" fmla="*/ 1383272 h 2492813"/>
                <a:gd name="connsiteX69" fmla="*/ 543514 w 3717887"/>
                <a:gd name="connsiteY69" fmla="*/ 1434292 h 2492813"/>
                <a:gd name="connsiteX70" fmla="*/ 586549 w 3717887"/>
                <a:gd name="connsiteY70" fmla="*/ 1476250 h 2492813"/>
                <a:gd name="connsiteX71" fmla="*/ 606070 w 3717887"/>
                <a:gd name="connsiteY71" fmla="*/ 1502932 h 2492813"/>
                <a:gd name="connsiteX72" fmla="*/ 605436 w 3717887"/>
                <a:gd name="connsiteY72" fmla="*/ 1882895 h 2492813"/>
                <a:gd name="connsiteX73" fmla="*/ 606450 w 3717887"/>
                <a:gd name="connsiteY73" fmla="*/ 1949825 h 2492813"/>
                <a:gd name="connsiteX74" fmla="*/ 624387 w 3717887"/>
                <a:gd name="connsiteY74" fmla="*/ 1882451 h 2492813"/>
                <a:gd name="connsiteX75" fmla="*/ 638140 w 3717887"/>
                <a:gd name="connsiteY75" fmla="*/ 1918135 h 2492813"/>
                <a:gd name="connsiteX76" fmla="*/ 643717 w 3717887"/>
                <a:gd name="connsiteY76" fmla="*/ 1947480 h 2492813"/>
                <a:gd name="connsiteX77" fmla="*/ 692963 w 3717887"/>
                <a:gd name="connsiteY77" fmla="*/ 1948684 h 2492813"/>
                <a:gd name="connsiteX78" fmla="*/ 738788 w 3717887"/>
                <a:gd name="connsiteY78" fmla="*/ 1910275 h 2492813"/>
                <a:gd name="connsiteX79" fmla="*/ 740942 w 3717887"/>
                <a:gd name="connsiteY79" fmla="*/ 1649087 h 2492813"/>
                <a:gd name="connsiteX80" fmla="*/ 750068 w 3717887"/>
                <a:gd name="connsiteY80" fmla="*/ 1628995 h 2492813"/>
                <a:gd name="connsiteX81" fmla="*/ 760020 w 3717887"/>
                <a:gd name="connsiteY81" fmla="*/ 1650354 h 2492813"/>
                <a:gd name="connsiteX82" fmla="*/ 759639 w 3717887"/>
                <a:gd name="connsiteY82" fmla="*/ 1773755 h 2492813"/>
                <a:gd name="connsiteX83" fmla="*/ 767308 w 3717887"/>
                <a:gd name="connsiteY83" fmla="*/ 1932395 h 2492813"/>
                <a:gd name="connsiteX84" fmla="*/ 800710 w 3717887"/>
                <a:gd name="connsiteY84" fmla="*/ 1944690 h 2492813"/>
                <a:gd name="connsiteX85" fmla="*/ 821118 w 3717887"/>
                <a:gd name="connsiteY85" fmla="*/ 1932142 h 2492813"/>
                <a:gd name="connsiteX86" fmla="*/ 821435 w 3717887"/>
                <a:gd name="connsiteY86" fmla="*/ 1906790 h 2492813"/>
                <a:gd name="connsiteX87" fmla="*/ 821054 w 3717887"/>
                <a:gd name="connsiteY87" fmla="*/ 1191103 h 2492813"/>
                <a:gd name="connsiteX88" fmla="*/ 847040 w 3717887"/>
                <a:gd name="connsiteY88" fmla="*/ 1092103 h 2492813"/>
                <a:gd name="connsiteX89" fmla="*/ 916948 w 3717887"/>
                <a:gd name="connsiteY89" fmla="*/ 968259 h 2492813"/>
                <a:gd name="connsiteX90" fmla="*/ 962138 w 3717887"/>
                <a:gd name="connsiteY90" fmla="*/ 942908 h 2492813"/>
                <a:gd name="connsiteX91" fmla="*/ 1123567 w 3717887"/>
                <a:gd name="connsiteY91" fmla="*/ 943731 h 2492813"/>
                <a:gd name="connsiteX92" fmla="*/ 1153926 w 3717887"/>
                <a:gd name="connsiteY92" fmla="*/ 974091 h 2492813"/>
                <a:gd name="connsiteX93" fmla="*/ 1152722 w 3717887"/>
                <a:gd name="connsiteY93" fmla="*/ 1464905 h 2492813"/>
                <a:gd name="connsiteX94" fmla="*/ 1189672 w 3717887"/>
                <a:gd name="connsiteY94" fmla="*/ 1501157 h 2492813"/>
                <a:gd name="connsiteX95" fmla="*/ 1248488 w 3717887"/>
                <a:gd name="connsiteY95" fmla="*/ 1546538 h 2492813"/>
                <a:gd name="connsiteX96" fmla="*/ 1272953 w 3717887"/>
                <a:gd name="connsiteY96" fmla="*/ 1562954 h 2492813"/>
                <a:gd name="connsiteX97" fmla="*/ 1343495 w 3717887"/>
                <a:gd name="connsiteY97" fmla="*/ 1609474 h 2492813"/>
                <a:gd name="connsiteX98" fmla="*/ 1381080 w 3717887"/>
                <a:gd name="connsiteY98" fmla="*/ 1725143 h 2492813"/>
                <a:gd name="connsiteX99" fmla="*/ 1386848 w 3717887"/>
                <a:gd name="connsiteY99" fmla="*/ 1734713 h 2492813"/>
                <a:gd name="connsiteX100" fmla="*/ 1411565 w 3717887"/>
                <a:gd name="connsiteY100" fmla="*/ 1776861 h 2492813"/>
                <a:gd name="connsiteX101" fmla="*/ 1414354 w 3717887"/>
                <a:gd name="connsiteY101" fmla="*/ 1893099 h 2492813"/>
                <a:gd name="connsiteX102" fmla="*/ 1421516 w 3717887"/>
                <a:gd name="connsiteY102" fmla="*/ 1851712 h 2492813"/>
                <a:gd name="connsiteX103" fmla="*/ 1445220 w 3717887"/>
                <a:gd name="connsiteY103" fmla="*/ 1821163 h 2492813"/>
                <a:gd name="connsiteX104" fmla="*/ 1458023 w 3717887"/>
                <a:gd name="connsiteY104" fmla="*/ 1798156 h 2492813"/>
                <a:gd name="connsiteX105" fmla="*/ 1458213 w 3717887"/>
                <a:gd name="connsiteY105" fmla="*/ 1658847 h 2492813"/>
                <a:gd name="connsiteX106" fmla="*/ 1457770 w 3717887"/>
                <a:gd name="connsiteY106" fmla="*/ 715183 h 2492813"/>
                <a:gd name="connsiteX107" fmla="*/ 1489079 w 3717887"/>
                <a:gd name="connsiteY107" fmla="*/ 680325 h 2492813"/>
                <a:gd name="connsiteX108" fmla="*/ 1503593 w 3717887"/>
                <a:gd name="connsiteY108" fmla="*/ 656430 h 2492813"/>
                <a:gd name="connsiteX109" fmla="*/ 1540417 w 3717887"/>
                <a:gd name="connsiteY109" fmla="*/ 621761 h 2492813"/>
                <a:gd name="connsiteX110" fmla="*/ 1578318 w 3717887"/>
                <a:gd name="connsiteY110" fmla="*/ 621888 h 2492813"/>
                <a:gd name="connsiteX111" fmla="*/ 1624142 w 3717887"/>
                <a:gd name="connsiteY111" fmla="*/ 658966 h 2492813"/>
                <a:gd name="connsiteX112" fmla="*/ 1635487 w 3717887"/>
                <a:gd name="connsiteY112" fmla="*/ 680388 h 2492813"/>
                <a:gd name="connsiteX113" fmla="*/ 1666860 w 3717887"/>
                <a:gd name="connsiteY113" fmla="*/ 759359 h 2492813"/>
                <a:gd name="connsiteX114" fmla="*/ 1669839 w 3717887"/>
                <a:gd name="connsiteY114" fmla="*/ 1085386 h 2492813"/>
                <a:gd name="connsiteX115" fmla="*/ 1675859 w 3717887"/>
                <a:gd name="connsiteY115" fmla="*/ 1108709 h 2492813"/>
                <a:gd name="connsiteX116" fmla="*/ 1685937 w 3717887"/>
                <a:gd name="connsiteY116" fmla="*/ 1085892 h 2492813"/>
                <a:gd name="connsiteX117" fmla="*/ 1686951 w 3717887"/>
                <a:gd name="connsiteY117" fmla="*/ 1003562 h 2492813"/>
                <a:gd name="connsiteX118" fmla="*/ 1696965 w 3717887"/>
                <a:gd name="connsiteY118" fmla="*/ 989999 h 2492813"/>
                <a:gd name="connsiteX119" fmla="*/ 1703937 w 3717887"/>
                <a:gd name="connsiteY119" fmla="*/ 1004512 h 2492813"/>
                <a:gd name="connsiteX120" fmla="*/ 1704318 w 3717887"/>
                <a:gd name="connsiteY120" fmla="*/ 1086843 h 2492813"/>
                <a:gd name="connsiteX121" fmla="*/ 1715599 w 3717887"/>
                <a:gd name="connsiteY121" fmla="*/ 1107759 h 2492813"/>
                <a:gd name="connsiteX122" fmla="*/ 1740697 w 3717887"/>
                <a:gd name="connsiteY122" fmla="*/ 1140019 h 2492813"/>
                <a:gd name="connsiteX123" fmla="*/ 1769345 w 3717887"/>
                <a:gd name="connsiteY123" fmla="*/ 1171519 h 2492813"/>
                <a:gd name="connsiteX124" fmla="*/ 1786584 w 3717887"/>
                <a:gd name="connsiteY124" fmla="*/ 1180518 h 2492813"/>
                <a:gd name="connsiteX125" fmla="*/ 1801162 w 3717887"/>
                <a:gd name="connsiteY125" fmla="*/ 1203589 h 2492813"/>
                <a:gd name="connsiteX126" fmla="*/ 1866697 w 3717887"/>
                <a:gd name="connsiteY126" fmla="*/ 1200483 h 2492813"/>
                <a:gd name="connsiteX127" fmla="*/ 1871260 w 3717887"/>
                <a:gd name="connsiteY127" fmla="*/ 1174180 h 2492813"/>
                <a:gd name="connsiteX128" fmla="*/ 1871070 w 3717887"/>
                <a:gd name="connsiteY128" fmla="*/ 911344 h 2492813"/>
                <a:gd name="connsiteX129" fmla="*/ 1899465 w 3717887"/>
                <a:gd name="connsiteY129" fmla="*/ 879781 h 2492813"/>
                <a:gd name="connsiteX130" fmla="*/ 1915435 w 3717887"/>
                <a:gd name="connsiteY130" fmla="*/ 859753 h 2492813"/>
                <a:gd name="connsiteX131" fmla="*/ 1954604 w 3717887"/>
                <a:gd name="connsiteY131" fmla="*/ 824387 h 2492813"/>
                <a:gd name="connsiteX132" fmla="*/ 2074900 w 3717887"/>
                <a:gd name="connsiteY132" fmla="*/ 824514 h 2492813"/>
                <a:gd name="connsiteX133" fmla="*/ 2102153 w 3717887"/>
                <a:gd name="connsiteY133" fmla="*/ 851640 h 2492813"/>
                <a:gd name="connsiteX134" fmla="*/ 2130864 w 3717887"/>
                <a:gd name="connsiteY134" fmla="*/ 879464 h 2492813"/>
                <a:gd name="connsiteX135" fmla="*/ 2201216 w 3717887"/>
                <a:gd name="connsiteY135" fmla="*/ 915844 h 2492813"/>
                <a:gd name="connsiteX136" fmla="*/ 2205780 w 3717887"/>
                <a:gd name="connsiteY136" fmla="*/ 1093624 h 2492813"/>
                <a:gd name="connsiteX137" fmla="*/ 2204005 w 3717887"/>
                <a:gd name="connsiteY137" fmla="*/ 1207582 h 2492813"/>
                <a:gd name="connsiteX138" fmla="*/ 2229293 w 3717887"/>
                <a:gd name="connsiteY138" fmla="*/ 1232110 h 2492813"/>
                <a:gd name="connsiteX139" fmla="*/ 2256040 w 3717887"/>
                <a:gd name="connsiteY139" fmla="*/ 1232934 h 2492813"/>
                <a:gd name="connsiteX140" fmla="*/ 2279173 w 3717887"/>
                <a:gd name="connsiteY140" fmla="*/ 1200167 h 2492813"/>
                <a:gd name="connsiteX141" fmla="*/ 2278666 w 3717887"/>
                <a:gd name="connsiteY141" fmla="*/ 126637 h 2492813"/>
                <a:gd name="connsiteX142" fmla="*/ 2326011 w 3717887"/>
                <a:gd name="connsiteY142" fmla="*/ 76884 h 2492813"/>
                <a:gd name="connsiteX143" fmla="*/ 2350856 w 3717887"/>
                <a:gd name="connsiteY143" fmla="*/ 51975 h 2492813"/>
                <a:gd name="connsiteX144" fmla="*/ 2350539 w 3717887"/>
                <a:gd name="connsiteY144" fmla="*/ 20349 h 2492813"/>
                <a:gd name="connsiteX145" fmla="*/ 2371138 w 3717887"/>
                <a:gd name="connsiteY145" fmla="*/ 4 h 249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3717887" h="2492813">
                  <a:moveTo>
                    <a:pt x="2371138" y="4"/>
                  </a:moveTo>
                  <a:cubicBezTo>
                    <a:pt x="2411258" y="575"/>
                    <a:pt x="2451313" y="701"/>
                    <a:pt x="2491433" y="67"/>
                  </a:cubicBezTo>
                  <a:cubicBezTo>
                    <a:pt x="2506390" y="-186"/>
                    <a:pt x="2514376" y="8243"/>
                    <a:pt x="2521855" y="18891"/>
                  </a:cubicBezTo>
                  <a:cubicBezTo>
                    <a:pt x="2547968" y="55968"/>
                    <a:pt x="2573953" y="93109"/>
                    <a:pt x="2600383" y="129933"/>
                  </a:cubicBezTo>
                  <a:cubicBezTo>
                    <a:pt x="2615531" y="151039"/>
                    <a:pt x="2615974" y="174933"/>
                    <a:pt x="2615974" y="199461"/>
                  </a:cubicBezTo>
                  <a:cubicBezTo>
                    <a:pt x="2615593" y="626959"/>
                    <a:pt x="2615340" y="1054456"/>
                    <a:pt x="2615087" y="1481954"/>
                  </a:cubicBezTo>
                  <a:cubicBezTo>
                    <a:pt x="2615087" y="1495643"/>
                    <a:pt x="2616291" y="1509524"/>
                    <a:pt x="2614833" y="1523088"/>
                  </a:cubicBezTo>
                  <a:cubicBezTo>
                    <a:pt x="2612424" y="1545651"/>
                    <a:pt x="2621805" y="1554650"/>
                    <a:pt x="2643481" y="1550848"/>
                  </a:cubicBezTo>
                  <a:cubicBezTo>
                    <a:pt x="2674791" y="1545334"/>
                    <a:pt x="2684045" y="1559467"/>
                    <a:pt x="2682017" y="1589002"/>
                  </a:cubicBezTo>
                  <a:cubicBezTo>
                    <a:pt x="2681129" y="1602502"/>
                    <a:pt x="2680558" y="1631277"/>
                    <a:pt x="2689179" y="1631214"/>
                  </a:cubicBezTo>
                  <a:cubicBezTo>
                    <a:pt x="2702741" y="1629692"/>
                    <a:pt x="2696784" y="1607637"/>
                    <a:pt x="2696784" y="1596228"/>
                  </a:cubicBezTo>
                  <a:cubicBezTo>
                    <a:pt x="2697227" y="1338652"/>
                    <a:pt x="2697164" y="1081139"/>
                    <a:pt x="2697354" y="823563"/>
                  </a:cubicBezTo>
                  <a:cubicBezTo>
                    <a:pt x="2697988" y="755113"/>
                    <a:pt x="2708445" y="760500"/>
                    <a:pt x="2724163" y="731789"/>
                  </a:cubicBezTo>
                  <a:cubicBezTo>
                    <a:pt x="2727016" y="726592"/>
                    <a:pt x="2727459" y="719746"/>
                    <a:pt x="2727967" y="713599"/>
                  </a:cubicBezTo>
                  <a:cubicBezTo>
                    <a:pt x="2731579" y="671705"/>
                    <a:pt x="2731452" y="671768"/>
                    <a:pt x="2774994" y="671768"/>
                  </a:cubicBezTo>
                  <a:cubicBezTo>
                    <a:pt x="2824622" y="671831"/>
                    <a:pt x="2874248" y="672402"/>
                    <a:pt x="2923810" y="671451"/>
                  </a:cubicBezTo>
                  <a:cubicBezTo>
                    <a:pt x="2941493" y="671134"/>
                    <a:pt x="2948909" y="676775"/>
                    <a:pt x="2947895" y="694775"/>
                  </a:cubicBezTo>
                  <a:cubicBezTo>
                    <a:pt x="2946880" y="711570"/>
                    <a:pt x="2951191" y="740978"/>
                    <a:pt x="2950746" y="757521"/>
                  </a:cubicBezTo>
                  <a:cubicBezTo>
                    <a:pt x="2949606" y="797513"/>
                    <a:pt x="2949289" y="825084"/>
                    <a:pt x="2974515" y="823309"/>
                  </a:cubicBezTo>
                  <a:cubicBezTo>
                    <a:pt x="2992895" y="822042"/>
                    <a:pt x="3014001" y="825908"/>
                    <a:pt x="3036373" y="825021"/>
                  </a:cubicBezTo>
                  <a:cubicBezTo>
                    <a:pt x="3054437" y="824324"/>
                    <a:pt x="3046641" y="806894"/>
                    <a:pt x="3046704" y="797007"/>
                  </a:cubicBezTo>
                  <a:cubicBezTo>
                    <a:pt x="3047212" y="674557"/>
                    <a:pt x="3047655" y="552107"/>
                    <a:pt x="3046451" y="429657"/>
                  </a:cubicBezTo>
                  <a:cubicBezTo>
                    <a:pt x="3046134" y="400755"/>
                    <a:pt x="3053359" y="376925"/>
                    <a:pt x="3069521" y="353157"/>
                  </a:cubicBezTo>
                  <a:cubicBezTo>
                    <a:pt x="3097535" y="311960"/>
                    <a:pt x="3134232" y="273615"/>
                    <a:pt x="3124344" y="216700"/>
                  </a:cubicBezTo>
                  <a:cubicBezTo>
                    <a:pt x="3121556" y="200665"/>
                    <a:pt x="3129669" y="194074"/>
                    <a:pt x="3145958" y="194136"/>
                  </a:cubicBezTo>
                  <a:cubicBezTo>
                    <a:pt x="3228224" y="194580"/>
                    <a:pt x="3310555" y="194517"/>
                    <a:pt x="3392885" y="194327"/>
                  </a:cubicBezTo>
                  <a:cubicBezTo>
                    <a:pt x="3406576" y="194327"/>
                    <a:pt x="3414435" y="197559"/>
                    <a:pt x="3414055" y="213785"/>
                  </a:cubicBezTo>
                  <a:cubicBezTo>
                    <a:pt x="3412977" y="257833"/>
                    <a:pt x="3426096" y="299031"/>
                    <a:pt x="3442829" y="339086"/>
                  </a:cubicBezTo>
                  <a:cubicBezTo>
                    <a:pt x="3462603" y="386432"/>
                    <a:pt x="3471033" y="435044"/>
                    <a:pt x="3470716" y="486762"/>
                  </a:cubicBezTo>
                  <a:cubicBezTo>
                    <a:pt x="3469195" y="750676"/>
                    <a:pt x="3469639" y="1014527"/>
                    <a:pt x="3469385" y="1278441"/>
                  </a:cubicBezTo>
                  <a:cubicBezTo>
                    <a:pt x="3469385" y="1288835"/>
                    <a:pt x="3469385" y="1299229"/>
                    <a:pt x="3469385" y="1313617"/>
                  </a:cubicBezTo>
                  <a:cubicBezTo>
                    <a:pt x="3489097" y="1314187"/>
                    <a:pt x="3485104" y="1316532"/>
                    <a:pt x="3485611" y="1281736"/>
                  </a:cubicBezTo>
                  <a:cubicBezTo>
                    <a:pt x="3540941" y="1278124"/>
                    <a:pt x="3529849" y="1283257"/>
                    <a:pt x="3530547" y="1175576"/>
                  </a:cubicBezTo>
                  <a:cubicBezTo>
                    <a:pt x="3530610" y="1166131"/>
                    <a:pt x="3527758" y="1146040"/>
                    <a:pt x="3538596" y="1145787"/>
                  </a:cubicBezTo>
                  <a:cubicBezTo>
                    <a:pt x="3549687" y="1145406"/>
                    <a:pt x="3544744" y="1204920"/>
                    <a:pt x="3545188" y="1232808"/>
                  </a:cubicBezTo>
                  <a:cubicBezTo>
                    <a:pt x="3545441" y="1248779"/>
                    <a:pt x="3549561" y="1255624"/>
                    <a:pt x="3566610" y="1254737"/>
                  </a:cubicBezTo>
                  <a:cubicBezTo>
                    <a:pt x="3590821" y="1253469"/>
                    <a:pt x="3613067" y="1254927"/>
                    <a:pt x="3639370" y="1253913"/>
                  </a:cubicBezTo>
                  <a:cubicBezTo>
                    <a:pt x="3678412" y="1252392"/>
                    <a:pt x="3672074" y="1252771"/>
                    <a:pt x="3673722" y="1289595"/>
                  </a:cubicBezTo>
                  <a:cubicBezTo>
                    <a:pt x="3674102" y="1297899"/>
                    <a:pt x="3673912" y="1306455"/>
                    <a:pt x="3673849" y="1314884"/>
                  </a:cubicBezTo>
                  <a:cubicBezTo>
                    <a:pt x="3673849" y="1324454"/>
                    <a:pt x="3676130" y="1330412"/>
                    <a:pt x="3687793" y="1330919"/>
                  </a:cubicBezTo>
                  <a:cubicBezTo>
                    <a:pt x="3723602" y="1332377"/>
                    <a:pt x="3717708" y="1331997"/>
                    <a:pt x="3717264" y="1367616"/>
                  </a:cubicBezTo>
                  <a:cubicBezTo>
                    <a:pt x="3714222" y="1610425"/>
                    <a:pt x="3717137" y="1853170"/>
                    <a:pt x="3717074" y="2095978"/>
                  </a:cubicBezTo>
                  <a:cubicBezTo>
                    <a:pt x="3717042" y="2194661"/>
                    <a:pt x="3717977" y="2293375"/>
                    <a:pt x="3717621" y="2392066"/>
                  </a:cubicBezTo>
                  <a:lnTo>
                    <a:pt x="3715169" y="2492813"/>
                  </a:lnTo>
                  <a:lnTo>
                    <a:pt x="0" y="2492813"/>
                  </a:lnTo>
                  <a:lnTo>
                    <a:pt x="4657" y="2474610"/>
                  </a:lnTo>
                  <a:cubicBezTo>
                    <a:pt x="3516" y="2313118"/>
                    <a:pt x="3960" y="2151626"/>
                    <a:pt x="4150" y="1990134"/>
                  </a:cubicBezTo>
                  <a:cubicBezTo>
                    <a:pt x="4150" y="1973149"/>
                    <a:pt x="-1111" y="1954198"/>
                    <a:pt x="21771" y="1944690"/>
                  </a:cubicBezTo>
                  <a:cubicBezTo>
                    <a:pt x="30454" y="1941078"/>
                    <a:pt x="26334" y="1929290"/>
                    <a:pt x="26207" y="1921304"/>
                  </a:cubicBezTo>
                  <a:cubicBezTo>
                    <a:pt x="25637" y="1879156"/>
                    <a:pt x="23228" y="1837071"/>
                    <a:pt x="49974" y="1799867"/>
                  </a:cubicBezTo>
                  <a:cubicBezTo>
                    <a:pt x="58087" y="1788522"/>
                    <a:pt x="54284" y="1773121"/>
                    <a:pt x="54284" y="1759495"/>
                  </a:cubicBezTo>
                  <a:cubicBezTo>
                    <a:pt x="54410" y="1524102"/>
                    <a:pt x="54410" y="1288708"/>
                    <a:pt x="54348" y="1053315"/>
                  </a:cubicBezTo>
                  <a:cubicBezTo>
                    <a:pt x="54284" y="1011612"/>
                    <a:pt x="54410" y="1009393"/>
                    <a:pt x="94721" y="1012245"/>
                  </a:cubicBezTo>
                  <a:cubicBezTo>
                    <a:pt x="126854" y="1014463"/>
                    <a:pt x="139973" y="1004449"/>
                    <a:pt x="134016" y="972252"/>
                  </a:cubicBezTo>
                  <a:cubicBezTo>
                    <a:pt x="133636" y="970224"/>
                    <a:pt x="133953" y="968006"/>
                    <a:pt x="133953" y="965914"/>
                  </a:cubicBezTo>
                  <a:cubicBezTo>
                    <a:pt x="134016" y="903295"/>
                    <a:pt x="133953" y="902217"/>
                    <a:pt x="196318" y="900443"/>
                  </a:cubicBezTo>
                  <a:cubicBezTo>
                    <a:pt x="217234" y="899809"/>
                    <a:pt x="217170" y="889605"/>
                    <a:pt x="217107" y="874648"/>
                  </a:cubicBezTo>
                  <a:cubicBezTo>
                    <a:pt x="216790" y="795486"/>
                    <a:pt x="216916" y="716324"/>
                    <a:pt x="217107" y="637163"/>
                  </a:cubicBezTo>
                  <a:cubicBezTo>
                    <a:pt x="217170" y="627148"/>
                    <a:pt x="214508" y="616437"/>
                    <a:pt x="221670" y="604902"/>
                  </a:cubicBezTo>
                  <a:cubicBezTo>
                    <a:pt x="237198" y="611684"/>
                    <a:pt x="232508" y="624550"/>
                    <a:pt x="232572" y="634500"/>
                  </a:cubicBezTo>
                  <a:cubicBezTo>
                    <a:pt x="232952" y="711570"/>
                    <a:pt x="233522" y="788577"/>
                    <a:pt x="232445" y="865647"/>
                  </a:cubicBezTo>
                  <a:cubicBezTo>
                    <a:pt x="232128" y="888844"/>
                    <a:pt x="236627" y="899365"/>
                    <a:pt x="263311" y="898858"/>
                  </a:cubicBezTo>
                  <a:cubicBezTo>
                    <a:pt x="325360" y="897654"/>
                    <a:pt x="325360" y="899112"/>
                    <a:pt x="325360" y="962239"/>
                  </a:cubicBezTo>
                  <a:cubicBezTo>
                    <a:pt x="325360" y="972822"/>
                    <a:pt x="325930" y="983407"/>
                    <a:pt x="325360" y="993928"/>
                  </a:cubicBezTo>
                  <a:cubicBezTo>
                    <a:pt x="324726" y="1006097"/>
                    <a:pt x="330367" y="1009964"/>
                    <a:pt x="341902" y="1011612"/>
                  </a:cubicBezTo>
                  <a:cubicBezTo>
                    <a:pt x="394507" y="1019153"/>
                    <a:pt x="411493" y="1037407"/>
                    <a:pt x="412507" y="1094069"/>
                  </a:cubicBezTo>
                  <a:cubicBezTo>
                    <a:pt x="414091" y="1184829"/>
                    <a:pt x="413205" y="1275652"/>
                    <a:pt x="413331" y="1366412"/>
                  </a:cubicBezTo>
                  <a:cubicBezTo>
                    <a:pt x="413331" y="1373765"/>
                    <a:pt x="413331" y="1381116"/>
                    <a:pt x="413331" y="1390243"/>
                  </a:cubicBezTo>
                  <a:cubicBezTo>
                    <a:pt x="447873" y="1373701"/>
                    <a:pt x="483556" y="1380103"/>
                    <a:pt x="517338" y="1383272"/>
                  </a:cubicBezTo>
                  <a:cubicBezTo>
                    <a:pt x="541613" y="1385553"/>
                    <a:pt x="545288" y="1415025"/>
                    <a:pt x="543514" y="1434292"/>
                  </a:cubicBezTo>
                  <a:cubicBezTo>
                    <a:pt x="540281" y="1469785"/>
                    <a:pt x="552197" y="1481891"/>
                    <a:pt x="586549" y="1476250"/>
                  </a:cubicBezTo>
                  <a:cubicBezTo>
                    <a:pt x="608542" y="1472637"/>
                    <a:pt x="606070" y="1489305"/>
                    <a:pt x="606070" y="1502932"/>
                  </a:cubicBezTo>
                  <a:cubicBezTo>
                    <a:pt x="605880" y="1629565"/>
                    <a:pt x="605499" y="1756262"/>
                    <a:pt x="605436" y="1882895"/>
                  </a:cubicBezTo>
                  <a:cubicBezTo>
                    <a:pt x="605436" y="1895762"/>
                    <a:pt x="601760" y="1929987"/>
                    <a:pt x="606450" y="1949825"/>
                  </a:cubicBezTo>
                  <a:cubicBezTo>
                    <a:pt x="618302" y="1950585"/>
                    <a:pt x="604232" y="1882262"/>
                    <a:pt x="624387" y="1882451"/>
                  </a:cubicBezTo>
                  <a:cubicBezTo>
                    <a:pt x="642703" y="1882642"/>
                    <a:pt x="635922" y="1904888"/>
                    <a:pt x="638140" y="1918135"/>
                  </a:cubicBezTo>
                  <a:cubicBezTo>
                    <a:pt x="639915" y="1928466"/>
                    <a:pt x="634718" y="1945451"/>
                    <a:pt x="643717" y="1947480"/>
                  </a:cubicBezTo>
                  <a:cubicBezTo>
                    <a:pt x="651893" y="1949317"/>
                    <a:pt x="684534" y="1948747"/>
                    <a:pt x="692963" y="1948684"/>
                  </a:cubicBezTo>
                  <a:cubicBezTo>
                    <a:pt x="745125" y="1948304"/>
                    <a:pt x="737964" y="1952297"/>
                    <a:pt x="738788" y="1910275"/>
                  </a:cubicBezTo>
                  <a:cubicBezTo>
                    <a:pt x="740498" y="1820529"/>
                    <a:pt x="738914" y="1735094"/>
                    <a:pt x="740942" y="1649087"/>
                  </a:cubicBezTo>
                  <a:cubicBezTo>
                    <a:pt x="741133" y="1641544"/>
                    <a:pt x="738027" y="1629375"/>
                    <a:pt x="750068" y="1628995"/>
                  </a:cubicBezTo>
                  <a:cubicBezTo>
                    <a:pt x="765850" y="1628425"/>
                    <a:pt x="759893" y="1642432"/>
                    <a:pt x="760020" y="1650354"/>
                  </a:cubicBezTo>
                  <a:cubicBezTo>
                    <a:pt x="760653" y="1691488"/>
                    <a:pt x="760210" y="1732749"/>
                    <a:pt x="759639" y="1773755"/>
                  </a:cubicBezTo>
                  <a:cubicBezTo>
                    <a:pt x="758751" y="1834283"/>
                    <a:pt x="762555" y="1879156"/>
                    <a:pt x="767308" y="1932395"/>
                  </a:cubicBezTo>
                  <a:cubicBezTo>
                    <a:pt x="768639" y="1947543"/>
                    <a:pt x="776815" y="1946656"/>
                    <a:pt x="800710" y="1944690"/>
                  </a:cubicBezTo>
                  <a:cubicBezTo>
                    <a:pt x="810090" y="1943930"/>
                    <a:pt x="820738" y="1946592"/>
                    <a:pt x="821118" y="1932142"/>
                  </a:cubicBezTo>
                  <a:cubicBezTo>
                    <a:pt x="821371" y="1923649"/>
                    <a:pt x="821435" y="1915219"/>
                    <a:pt x="821435" y="1906790"/>
                  </a:cubicBezTo>
                  <a:cubicBezTo>
                    <a:pt x="821435" y="1668228"/>
                    <a:pt x="821689" y="1429665"/>
                    <a:pt x="821054" y="1191103"/>
                  </a:cubicBezTo>
                  <a:cubicBezTo>
                    <a:pt x="820927" y="1155230"/>
                    <a:pt x="827709" y="1122970"/>
                    <a:pt x="847040" y="1092103"/>
                  </a:cubicBezTo>
                  <a:cubicBezTo>
                    <a:pt x="872139" y="1051921"/>
                    <a:pt x="895336" y="1010407"/>
                    <a:pt x="916948" y="968259"/>
                  </a:cubicBezTo>
                  <a:cubicBezTo>
                    <a:pt x="927279" y="948104"/>
                    <a:pt x="940779" y="942337"/>
                    <a:pt x="962138" y="942908"/>
                  </a:cubicBezTo>
                  <a:cubicBezTo>
                    <a:pt x="1015947" y="944365"/>
                    <a:pt x="1069821" y="945062"/>
                    <a:pt x="1123567" y="943731"/>
                  </a:cubicBezTo>
                  <a:cubicBezTo>
                    <a:pt x="1147271" y="943098"/>
                    <a:pt x="1154053" y="950449"/>
                    <a:pt x="1153926" y="974091"/>
                  </a:cubicBezTo>
                  <a:cubicBezTo>
                    <a:pt x="1152975" y="1137674"/>
                    <a:pt x="1154180" y="1301320"/>
                    <a:pt x="1152722" y="1464905"/>
                  </a:cubicBezTo>
                  <a:cubicBezTo>
                    <a:pt x="1152468" y="1494440"/>
                    <a:pt x="1161024" y="1502553"/>
                    <a:pt x="1189672" y="1501157"/>
                  </a:cubicBezTo>
                  <a:cubicBezTo>
                    <a:pt x="1236510" y="1498876"/>
                    <a:pt x="1237334" y="1500397"/>
                    <a:pt x="1248488" y="1546538"/>
                  </a:cubicBezTo>
                  <a:cubicBezTo>
                    <a:pt x="1252165" y="1561685"/>
                    <a:pt x="1259453" y="1565108"/>
                    <a:pt x="1272953" y="1562954"/>
                  </a:cubicBezTo>
                  <a:cubicBezTo>
                    <a:pt x="1310601" y="1556869"/>
                    <a:pt x="1331263" y="1574742"/>
                    <a:pt x="1343495" y="1609474"/>
                  </a:cubicBezTo>
                  <a:cubicBezTo>
                    <a:pt x="1356932" y="1647755"/>
                    <a:pt x="1384755" y="1681220"/>
                    <a:pt x="1381080" y="1725143"/>
                  </a:cubicBezTo>
                  <a:cubicBezTo>
                    <a:pt x="1380699" y="1729453"/>
                    <a:pt x="1382158" y="1734903"/>
                    <a:pt x="1386848" y="1734713"/>
                  </a:cubicBezTo>
                  <a:cubicBezTo>
                    <a:pt x="1421389" y="1733509"/>
                    <a:pt x="1411185" y="1759051"/>
                    <a:pt x="1411565" y="1776861"/>
                  </a:cubicBezTo>
                  <a:cubicBezTo>
                    <a:pt x="1412389" y="1815523"/>
                    <a:pt x="1411819" y="1854311"/>
                    <a:pt x="1414354" y="1893099"/>
                  </a:cubicBezTo>
                  <a:cubicBezTo>
                    <a:pt x="1423988" y="1894177"/>
                    <a:pt x="1422656" y="1898170"/>
                    <a:pt x="1421516" y="1851712"/>
                  </a:cubicBezTo>
                  <a:cubicBezTo>
                    <a:pt x="1420692" y="1819642"/>
                    <a:pt x="1420692" y="1819642"/>
                    <a:pt x="1445220" y="1821163"/>
                  </a:cubicBezTo>
                  <a:cubicBezTo>
                    <a:pt x="1462269" y="1822241"/>
                    <a:pt x="1457959" y="1807726"/>
                    <a:pt x="1458023" y="1798156"/>
                  </a:cubicBezTo>
                  <a:cubicBezTo>
                    <a:pt x="1458403" y="1751762"/>
                    <a:pt x="1458213" y="1705305"/>
                    <a:pt x="1458213" y="1658847"/>
                  </a:cubicBezTo>
                  <a:cubicBezTo>
                    <a:pt x="1458213" y="1344292"/>
                    <a:pt x="1458467" y="1029738"/>
                    <a:pt x="1457770" y="715183"/>
                  </a:cubicBezTo>
                  <a:cubicBezTo>
                    <a:pt x="1457706" y="691352"/>
                    <a:pt x="1459924" y="676205"/>
                    <a:pt x="1489079" y="680325"/>
                  </a:cubicBezTo>
                  <a:cubicBezTo>
                    <a:pt x="1509297" y="683176"/>
                    <a:pt x="1503973" y="666064"/>
                    <a:pt x="1503593" y="656430"/>
                  </a:cubicBezTo>
                  <a:cubicBezTo>
                    <a:pt x="1502515" y="629620"/>
                    <a:pt x="1512086" y="617261"/>
                    <a:pt x="1540417" y="621761"/>
                  </a:cubicBezTo>
                  <a:cubicBezTo>
                    <a:pt x="1552776" y="623726"/>
                    <a:pt x="1565769" y="623029"/>
                    <a:pt x="1578318" y="621888"/>
                  </a:cubicBezTo>
                  <a:cubicBezTo>
                    <a:pt x="1606078" y="619353"/>
                    <a:pt x="1629909" y="620240"/>
                    <a:pt x="1624142" y="658966"/>
                  </a:cubicBezTo>
                  <a:cubicBezTo>
                    <a:pt x="1622747" y="668219"/>
                    <a:pt x="1628705" y="674937"/>
                    <a:pt x="1635487" y="680388"/>
                  </a:cubicBezTo>
                  <a:cubicBezTo>
                    <a:pt x="1660838" y="700859"/>
                    <a:pt x="1666733" y="728176"/>
                    <a:pt x="1666860" y="759359"/>
                  </a:cubicBezTo>
                  <a:cubicBezTo>
                    <a:pt x="1667176" y="868056"/>
                    <a:pt x="1664007" y="976752"/>
                    <a:pt x="1669839" y="1085386"/>
                  </a:cubicBezTo>
                  <a:cubicBezTo>
                    <a:pt x="1670282" y="1093372"/>
                    <a:pt x="1667367" y="1102498"/>
                    <a:pt x="1675859" y="1108709"/>
                  </a:cubicBezTo>
                  <a:cubicBezTo>
                    <a:pt x="1689930" y="1105921"/>
                    <a:pt x="1685683" y="1094322"/>
                    <a:pt x="1685937" y="1085892"/>
                  </a:cubicBezTo>
                  <a:cubicBezTo>
                    <a:pt x="1686761" y="1058449"/>
                    <a:pt x="1686507" y="1031005"/>
                    <a:pt x="1686951" y="1003562"/>
                  </a:cubicBezTo>
                  <a:cubicBezTo>
                    <a:pt x="1687078" y="996907"/>
                    <a:pt x="1689423" y="989809"/>
                    <a:pt x="1696965" y="989999"/>
                  </a:cubicBezTo>
                  <a:cubicBezTo>
                    <a:pt x="1706218" y="990188"/>
                    <a:pt x="1703873" y="998935"/>
                    <a:pt x="1703937" y="1004512"/>
                  </a:cubicBezTo>
                  <a:cubicBezTo>
                    <a:pt x="1704254" y="1031956"/>
                    <a:pt x="1703810" y="1059399"/>
                    <a:pt x="1704318" y="1086843"/>
                  </a:cubicBezTo>
                  <a:cubicBezTo>
                    <a:pt x="1704508" y="1095336"/>
                    <a:pt x="1700641" y="1109153"/>
                    <a:pt x="1715599" y="1107759"/>
                  </a:cubicBezTo>
                  <a:cubicBezTo>
                    <a:pt x="1742599" y="1105287"/>
                    <a:pt x="1741648" y="1122907"/>
                    <a:pt x="1740697" y="1140019"/>
                  </a:cubicBezTo>
                  <a:cubicBezTo>
                    <a:pt x="1739556" y="1160871"/>
                    <a:pt x="1743042" y="1175702"/>
                    <a:pt x="1769345" y="1171519"/>
                  </a:cubicBezTo>
                  <a:cubicBezTo>
                    <a:pt x="1776126" y="1170441"/>
                    <a:pt x="1784556" y="1170124"/>
                    <a:pt x="1786584" y="1180518"/>
                  </a:cubicBezTo>
                  <a:cubicBezTo>
                    <a:pt x="1788422" y="1190089"/>
                    <a:pt x="1784873" y="1203843"/>
                    <a:pt x="1801162" y="1203589"/>
                  </a:cubicBezTo>
                  <a:cubicBezTo>
                    <a:pt x="1823092" y="1203336"/>
                    <a:pt x="1845845" y="1208533"/>
                    <a:pt x="1866697" y="1200483"/>
                  </a:cubicBezTo>
                  <a:cubicBezTo>
                    <a:pt x="1876014" y="1196935"/>
                    <a:pt x="1871260" y="1183244"/>
                    <a:pt x="1871260" y="1174180"/>
                  </a:cubicBezTo>
                  <a:cubicBezTo>
                    <a:pt x="1871514" y="1086589"/>
                    <a:pt x="1871894" y="998935"/>
                    <a:pt x="1871070" y="911344"/>
                  </a:cubicBezTo>
                  <a:cubicBezTo>
                    <a:pt x="1870879" y="890239"/>
                    <a:pt x="1873289" y="875724"/>
                    <a:pt x="1899465" y="879781"/>
                  </a:cubicBezTo>
                  <a:cubicBezTo>
                    <a:pt x="1915373" y="882253"/>
                    <a:pt x="1916640" y="870781"/>
                    <a:pt x="1915435" y="859753"/>
                  </a:cubicBezTo>
                  <a:cubicBezTo>
                    <a:pt x="1912140" y="829267"/>
                    <a:pt x="1927287" y="822930"/>
                    <a:pt x="1954604" y="824387"/>
                  </a:cubicBezTo>
                  <a:cubicBezTo>
                    <a:pt x="1994597" y="826478"/>
                    <a:pt x="2034843" y="825908"/>
                    <a:pt x="2074900" y="824514"/>
                  </a:cubicBezTo>
                  <a:cubicBezTo>
                    <a:pt x="2095815" y="823816"/>
                    <a:pt x="2104625" y="831359"/>
                    <a:pt x="2102153" y="851640"/>
                  </a:cubicBezTo>
                  <a:cubicBezTo>
                    <a:pt x="2099428" y="873950"/>
                    <a:pt x="2108808" y="879020"/>
                    <a:pt x="2130864" y="879464"/>
                  </a:cubicBezTo>
                  <a:cubicBezTo>
                    <a:pt x="2212308" y="880986"/>
                    <a:pt x="2200836" y="888781"/>
                    <a:pt x="2201216" y="915844"/>
                  </a:cubicBezTo>
                  <a:cubicBezTo>
                    <a:pt x="2202166" y="978400"/>
                    <a:pt x="2207110" y="1032083"/>
                    <a:pt x="2205780" y="1093624"/>
                  </a:cubicBezTo>
                  <a:cubicBezTo>
                    <a:pt x="2204956" y="1131590"/>
                    <a:pt x="2205969" y="1169681"/>
                    <a:pt x="2204005" y="1207582"/>
                  </a:cubicBezTo>
                  <a:cubicBezTo>
                    <a:pt x="2202990" y="1227864"/>
                    <a:pt x="2210406" y="1232300"/>
                    <a:pt x="2229293" y="1232110"/>
                  </a:cubicBezTo>
                  <a:cubicBezTo>
                    <a:pt x="2241842" y="1231984"/>
                    <a:pt x="2249828" y="1232300"/>
                    <a:pt x="2256040" y="1232934"/>
                  </a:cubicBezTo>
                  <a:cubicBezTo>
                    <a:pt x="2278159" y="1235153"/>
                    <a:pt x="2279236" y="1224125"/>
                    <a:pt x="2279173" y="1200167"/>
                  </a:cubicBezTo>
                  <a:cubicBezTo>
                    <a:pt x="2278476" y="842323"/>
                    <a:pt x="2278666" y="484480"/>
                    <a:pt x="2278666" y="126637"/>
                  </a:cubicBezTo>
                  <a:cubicBezTo>
                    <a:pt x="2278666" y="77771"/>
                    <a:pt x="2278730" y="76820"/>
                    <a:pt x="2326011" y="76884"/>
                  </a:cubicBezTo>
                  <a:cubicBezTo>
                    <a:pt x="2345215" y="76947"/>
                    <a:pt x="2353328" y="71750"/>
                    <a:pt x="2350856" y="51975"/>
                  </a:cubicBezTo>
                  <a:cubicBezTo>
                    <a:pt x="2349525" y="41581"/>
                    <a:pt x="2351173" y="30870"/>
                    <a:pt x="2350539" y="20349"/>
                  </a:cubicBezTo>
                  <a:cubicBezTo>
                    <a:pt x="2349652" y="5265"/>
                    <a:pt x="2356497" y="-186"/>
                    <a:pt x="2371138" y="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08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Pretendard" pitchFamily="2" charset="-127"/>
              </a:endParaRPr>
            </a:p>
          </p:txBody>
        </p:sp>
        <p:grpSp>
          <p:nvGrpSpPr>
            <p:cNvPr id="73" name="Group 36">
              <a:extLst>
                <a:ext uri="{FF2B5EF4-FFF2-40B4-BE49-F238E27FC236}">
                  <a16:creationId xmlns:a16="http://schemas.microsoft.com/office/drawing/2014/main" xmlns="" id="{ACFBD0EE-5AC0-44C5-9AD4-F3FE21668901}"/>
                </a:ext>
              </a:extLst>
            </p:cNvPr>
            <p:cNvGrpSpPr/>
            <p:nvPr/>
          </p:nvGrpSpPr>
          <p:grpSpPr>
            <a:xfrm>
              <a:off x="274427" y="1486426"/>
              <a:ext cx="1837766" cy="1044407"/>
              <a:chOff x="795547" y="2226166"/>
              <a:chExt cx="4104961" cy="2332859"/>
            </a:xfrm>
            <a:solidFill>
              <a:schemeClr val="accent2"/>
            </a:solidFill>
          </p:grpSpPr>
          <p:sp>
            <p:nvSpPr>
              <p:cNvPr id="77" name="Freeform: Shape 37">
                <a:extLst>
                  <a:ext uri="{FF2B5EF4-FFF2-40B4-BE49-F238E27FC236}">
                    <a16:creationId xmlns:a16="http://schemas.microsoft.com/office/drawing/2014/main" xmlns="" id="{1A727C2E-DC0A-479D-9EFC-E4DE0CA6AA8E}"/>
                  </a:ext>
                </a:extLst>
              </p:cNvPr>
              <p:cNvSpPr/>
              <p:nvPr/>
            </p:nvSpPr>
            <p:spPr>
              <a:xfrm>
                <a:off x="795547" y="2226166"/>
                <a:ext cx="2176249" cy="2325226"/>
              </a:xfrm>
              <a:custGeom>
                <a:avLst/>
                <a:gdLst>
                  <a:gd name="connsiteX0" fmla="*/ 1293557 w 2176249"/>
                  <a:gd name="connsiteY0" fmla="*/ 2033409 h 2325226"/>
                  <a:gd name="connsiteX1" fmla="*/ 1226446 w 2176249"/>
                  <a:gd name="connsiteY1" fmla="*/ 2198508 h 2325226"/>
                  <a:gd name="connsiteX2" fmla="*/ 1222821 w 2176249"/>
                  <a:gd name="connsiteY2" fmla="*/ 2252866 h 2325226"/>
                  <a:gd name="connsiteX3" fmla="*/ 1269062 w 2176249"/>
                  <a:gd name="connsiteY3" fmla="*/ 2258085 h 2325226"/>
                  <a:gd name="connsiteX4" fmla="*/ 1292978 w 2176249"/>
                  <a:gd name="connsiteY4" fmla="*/ 2206337 h 2325226"/>
                  <a:gd name="connsiteX5" fmla="*/ 1293557 w 2176249"/>
                  <a:gd name="connsiteY5" fmla="*/ 2033409 h 2325226"/>
                  <a:gd name="connsiteX6" fmla="*/ 1894386 w 2176249"/>
                  <a:gd name="connsiteY6" fmla="*/ 1985719 h 2325226"/>
                  <a:gd name="connsiteX7" fmla="*/ 1882065 w 2176249"/>
                  <a:gd name="connsiteY7" fmla="*/ 2196189 h 2325226"/>
                  <a:gd name="connsiteX8" fmla="*/ 1929464 w 2176249"/>
                  <a:gd name="connsiteY8" fmla="*/ 2231995 h 2325226"/>
                  <a:gd name="connsiteX9" fmla="*/ 1945844 w 2176249"/>
                  <a:gd name="connsiteY9" fmla="*/ 2186188 h 2325226"/>
                  <a:gd name="connsiteX10" fmla="*/ 1894386 w 2176249"/>
                  <a:gd name="connsiteY10" fmla="*/ 1985719 h 2325226"/>
                  <a:gd name="connsiteX11" fmla="*/ 405578 w 2176249"/>
                  <a:gd name="connsiteY11" fmla="*/ 1914691 h 2325226"/>
                  <a:gd name="connsiteX12" fmla="*/ 523281 w 2176249"/>
                  <a:gd name="connsiteY12" fmla="*/ 2205756 h 2325226"/>
                  <a:gd name="connsiteX13" fmla="*/ 572998 w 2176249"/>
                  <a:gd name="connsiteY13" fmla="*/ 2230977 h 2325226"/>
                  <a:gd name="connsiteX14" fmla="*/ 595757 w 2176249"/>
                  <a:gd name="connsiteY14" fmla="*/ 2188653 h 2325226"/>
                  <a:gd name="connsiteX15" fmla="*/ 405578 w 2176249"/>
                  <a:gd name="connsiteY15" fmla="*/ 1914691 h 2325226"/>
                  <a:gd name="connsiteX16" fmla="*/ 1090334 w 2176249"/>
                  <a:gd name="connsiteY16" fmla="*/ 1207615 h 2325226"/>
                  <a:gd name="connsiteX17" fmla="*/ 1043226 w 2176249"/>
                  <a:gd name="connsiteY17" fmla="*/ 1570429 h 2325226"/>
                  <a:gd name="connsiteX18" fmla="*/ 1090334 w 2176249"/>
                  <a:gd name="connsiteY18" fmla="*/ 1207615 h 2325226"/>
                  <a:gd name="connsiteX19" fmla="*/ 1275439 w 2176249"/>
                  <a:gd name="connsiteY19" fmla="*/ 338043 h 2325226"/>
                  <a:gd name="connsiteX20" fmla="*/ 1127734 w 2176249"/>
                  <a:gd name="connsiteY20" fmla="*/ 694046 h 2325226"/>
                  <a:gd name="connsiteX21" fmla="*/ 1118456 w 2176249"/>
                  <a:gd name="connsiteY21" fmla="*/ 867409 h 2325226"/>
                  <a:gd name="connsiteX22" fmla="*/ 1354003 w 2176249"/>
                  <a:gd name="connsiteY22" fmla="*/ 576781 h 2325226"/>
                  <a:gd name="connsiteX23" fmla="*/ 1261087 w 2176249"/>
                  <a:gd name="connsiteY23" fmla="*/ 704048 h 2325226"/>
                  <a:gd name="connsiteX24" fmla="*/ 1127588 w 2176249"/>
                  <a:gd name="connsiteY24" fmla="*/ 1130354 h 2325226"/>
                  <a:gd name="connsiteX25" fmla="*/ 1140345 w 2176249"/>
                  <a:gd name="connsiteY25" fmla="*/ 1407649 h 2325226"/>
                  <a:gd name="connsiteX26" fmla="*/ 1488518 w 2176249"/>
                  <a:gd name="connsiteY26" fmla="*/ 1134267 h 2325226"/>
                  <a:gd name="connsiteX27" fmla="*/ 1257174 w 2176249"/>
                  <a:gd name="connsiteY27" fmla="*/ 1405764 h 2325226"/>
                  <a:gd name="connsiteX28" fmla="*/ 1109614 w 2176249"/>
                  <a:gd name="connsiteY28" fmla="*/ 1571010 h 2325226"/>
                  <a:gd name="connsiteX29" fmla="*/ 1080480 w 2176249"/>
                  <a:gd name="connsiteY29" fmla="*/ 1704944 h 2325226"/>
                  <a:gd name="connsiteX30" fmla="*/ 1145272 w 2176249"/>
                  <a:gd name="connsiteY30" fmla="*/ 1921506 h 2325226"/>
                  <a:gd name="connsiteX31" fmla="*/ 1193830 w 2176249"/>
                  <a:gd name="connsiteY31" fmla="*/ 1804238 h 2325226"/>
                  <a:gd name="connsiteX32" fmla="*/ 1224851 w 2176249"/>
                  <a:gd name="connsiteY32" fmla="*/ 1927157 h 2325226"/>
                  <a:gd name="connsiteX33" fmla="*/ 1211804 w 2176249"/>
                  <a:gd name="connsiteY33" fmla="*/ 2064428 h 2325226"/>
                  <a:gd name="connsiteX34" fmla="*/ 1268481 w 2176249"/>
                  <a:gd name="connsiteY34" fmla="*/ 1899182 h 2325226"/>
                  <a:gd name="connsiteX35" fmla="*/ 1306170 w 2176249"/>
                  <a:gd name="connsiteY35" fmla="*/ 1945856 h 2325226"/>
                  <a:gd name="connsiteX36" fmla="*/ 1341536 w 2176249"/>
                  <a:gd name="connsiteY36" fmla="*/ 1811776 h 2325226"/>
                  <a:gd name="connsiteX37" fmla="*/ 1385022 w 2176249"/>
                  <a:gd name="connsiteY37" fmla="*/ 1946872 h 2325226"/>
                  <a:gd name="connsiteX38" fmla="*/ 1432277 w 2176249"/>
                  <a:gd name="connsiteY38" fmla="*/ 1749882 h 2325226"/>
                  <a:gd name="connsiteX39" fmla="*/ 1543311 w 2176249"/>
                  <a:gd name="connsiteY39" fmla="*/ 2163429 h 2325226"/>
                  <a:gd name="connsiteX40" fmla="*/ 1566506 w 2176249"/>
                  <a:gd name="connsiteY40" fmla="*/ 1816268 h 2325226"/>
                  <a:gd name="connsiteX41" fmla="*/ 1675074 w 2176249"/>
                  <a:gd name="connsiteY41" fmla="*/ 2010072 h 2325226"/>
                  <a:gd name="connsiteX42" fmla="*/ 1729577 w 2176249"/>
                  <a:gd name="connsiteY42" fmla="*/ 1939624 h 2325226"/>
                  <a:gd name="connsiteX43" fmla="*/ 1737259 w 2176249"/>
                  <a:gd name="connsiteY43" fmla="*/ 1995430 h 2325226"/>
                  <a:gd name="connsiteX44" fmla="*/ 1736097 w 2176249"/>
                  <a:gd name="connsiteY44" fmla="*/ 2055005 h 2325226"/>
                  <a:gd name="connsiteX45" fmla="*/ 1983532 w 2176249"/>
                  <a:gd name="connsiteY45" fmla="*/ 1697987 h 2325226"/>
                  <a:gd name="connsiteX46" fmla="*/ 1927292 w 2176249"/>
                  <a:gd name="connsiteY46" fmla="*/ 1962817 h 2325226"/>
                  <a:gd name="connsiteX47" fmla="*/ 1945409 w 2176249"/>
                  <a:gd name="connsiteY47" fmla="*/ 1910055 h 2325226"/>
                  <a:gd name="connsiteX48" fmla="*/ 1999478 w 2176249"/>
                  <a:gd name="connsiteY48" fmla="*/ 1947597 h 2325226"/>
                  <a:gd name="connsiteX49" fmla="*/ 1977735 w 2176249"/>
                  <a:gd name="connsiteY49" fmla="*/ 1827431 h 2325226"/>
                  <a:gd name="connsiteX50" fmla="*/ 2060647 w 2176249"/>
                  <a:gd name="connsiteY50" fmla="*/ 1921938 h 2325226"/>
                  <a:gd name="connsiteX51" fmla="*/ 2163129 w 2176249"/>
                  <a:gd name="connsiteY51" fmla="*/ 2190103 h 2325226"/>
                  <a:gd name="connsiteX52" fmla="*/ 2172408 w 2176249"/>
                  <a:gd name="connsiteY52" fmla="*/ 2232429 h 2325226"/>
                  <a:gd name="connsiteX53" fmla="*/ 2175512 w 2176249"/>
                  <a:gd name="connsiteY53" fmla="*/ 2239735 h 2325226"/>
                  <a:gd name="connsiteX54" fmla="*/ 2176249 w 2176249"/>
                  <a:gd name="connsiteY54" fmla="*/ 2322103 h 2325226"/>
                  <a:gd name="connsiteX55" fmla="*/ 2175573 w 2176249"/>
                  <a:gd name="connsiteY55" fmla="*/ 2325226 h 2325226"/>
                  <a:gd name="connsiteX56" fmla="*/ 310634 w 2176249"/>
                  <a:gd name="connsiteY56" fmla="*/ 2325226 h 2325226"/>
                  <a:gd name="connsiteX57" fmla="*/ 247289 w 2176249"/>
                  <a:gd name="connsiteY57" fmla="*/ 2187494 h 2325226"/>
                  <a:gd name="connsiteX58" fmla="*/ 0 w 2176249"/>
                  <a:gd name="connsiteY58" fmla="*/ 1847868 h 2325226"/>
                  <a:gd name="connsiteX59" fmla="*/ 346872 w 2176249"/>
                  <a:gd name="connsiteY59" fmla="*/ 2014854 h 2325226"/>
                  <a:gd name="connsiteX60" fmla="*/ 80159 w 2176249"/>
                  <a:gd name="connsiteY60" fmla="*/ 1789018 h 2325226"/>
                  <a:gd name="connsiteX61" fmla="*/ 647213 w 2176249"/>
                  <a:gd name="connsiteY61" fmla="*/ 2088778 h 2325226"/>
                  <a:gd name="connsiteX62" fmla="*/ 529222 w 2176249"/>
                  <a:gd name="connsiteY62" fmla="*/ 1644646 h 2325226"/>
                  <a:gd name="connsiteX63" fmla="*/ 673597 w 2176249"/>
                  <a:gd name="connsiteY63" fmla="*/ 1768725 h 2325226"/>
                  <a:gd name="connsiteX64" fmla="*/ 609091 w 2176249"/>
                  <a:gd name="connsiteY64" fmla="*/ 1598116 h 2325226"/>
                  <a:gd name="connsiteX65" fmla="*/ 848409 w 2176249"/>
                  <a:gd name="connsiteY65" fmla="*/ 1978616 h 2325226"/>
                  <a:gd name="connsiteX66" fmla="*/ 754624 w 2176249"/>
                  <a:gd name="connsiteY66" fmla="*/ 1682334 h 2325226"/>
                  <a:gd name="connsiteX67" fmla="*/ 931465 w 2176249"/>
                  <a:gd name="connsiteY67" fmla="*/ 1897586 h 2325226"/>
                  <a:gd name="connsiteX68" fmla="*/ 980895 w 2176249"/>
                  <a:gd name="connsiteY68" fmla="*/ 1792206 h 2325226"/>
                  <a:gd name="connsiteX69" fmla="*/ 916393 w 2176249"/>
                  <a:gd name="connsiteY69" fmla="*/ 1676971 h 2325226"/>
                  <a:gd name="connsiteX70" fmla="*/ 508495 w 2176249"/>
                  <a:gd name="connsiteY70" fmla="*/ 1433305 h 2325226"/>
                  <a:gd name="connsiteX71" fmla="*/ 349916 w 2176249"/>
                  <a:gd name="connsiteY71" fmla="*/ 1372570 h 2325226"/>
                  <a:gd name="connsiteX72" fmla="*/ 190902 w 2176249"/>
                  <a:gd name="connsiteY72" fmla="*/ 1373728 h 2325226"/>
                  <a:gd name="connsiteX73" fmla="*/ 548067 w 2176249"/>
                  <a:gd name="connsiteY73" fmla="*/ 1328794 h 2325226"/>
                  <a:gd name="connsiteX74" fmla="*/ 951904 w 2176249"/>
                  <a:gd name="connsiteY74" fmla="*/ 1564776 h 2325226"/>
                  <a:gd name="connsiteX75" fmla="*/ 865223 w 2176249"/>
                  <a:gd name="connsiteY75" fmla="*/ 1356335 h 2325226"/>
                  <a:gd name="connsiteX76" fmla="*/ 805213 w 2176249"/>
                  <a:gd name="connsiteY76" fmla="*/ 1307774 h 2325226"/>
                  <a:gd name="connsiteX77" fmla="*/ 525599 w 2176249"/>
                  <a:gd name="connsiteY77" fmla="*/ 1063966 h 2325226"/>
                  <a:gd name="connsiteX78" fmla="*/ 751434 w 2176249"/>
                  <a:gd name="connsiteY78" fmla="*/ 1173403 h 2325226"/>
                  <a:gd name="connsiteX79" fmla="*/ 547054 w 2176249"/>
                  <a:gd name="connsiteY79" fmla="*/ 805226 h 2325226"/>
                  <a:gd name="connsiteX80" fmla="*/ 634170 w 2176249"/>
                  <a:gd name="connsiteY80" fmla="*/ 852335 h 2325226"/>
                  <a:gd name="connsiteX81" fmla="*/ 634024 w 2176249"/>
                  <a:gd name="connsiteY81" fmla="*/ 664040 h 2325226"/>
                  <a:gd name="connsiteX82" fmla="*/ 611846 w 2176249"/>
                  <a:gd name="connsiteY82" fmla="*/ 605481 h 2325226"/>
                  <a:gd name="connsiteX83" fmla="*/ 545311 w 2176249"/>
                  <a:gd name="connsiteY83" fmla="*/ 445017 h 2325226"/>
                  <a:gd name="connsiteX84" fmla="*/ 648956 w 2176249"/>
                  <a:gd name="connsiteY84" fmla="*/ 577796 h 2325226"/>
                  <a:gd name="connsiteX85" fmla="*/ 681279 w 2176249"/>
                  <a:gd name="connsiteY85" fmla="*/ 539092 h 2325226"/>
                  <a:gd name="connsiteX86" fmla="*/ 677219 w 2176249"/>
                  <a:gd name="connsiteY86" fmla="*/ 644182 h 2325226"/>
                  <a:gd name="connsiteX87" fmla="*/ 832898 w 2176249"/>
                  <a:gd name="connsiteY87" fmla="*/ 563010 h 2325226"/>
                  <a:gd name="connsiteX88" fmla="*/ 718386 w 2176249"/>
                  <a:gd name="connsiteY88" fmla="*/ 686945 h 2325226"/>
                  <a:gd name="connsiteX89" fmla="*/ 670408 w 2176249"/>
                  <a:gd name="connsiteY89" fmla="*/ 767392 h 2325226"/>
                  <a:gd name="connsiteX90" fmla="*/ 743173 w 2176249"/>
                  <a:gd name="connsiteY90" fmla="*/ 1033235 h 2325226"/>
                  <a:gd name="connsiteX91" fmla="*/ 880443 w 2176249"/>
                  <a:gd name="connsiteY91" fmla="*/ 696365 h 2325226"/>
                  <a:gd name="connsiteX92" fmla="*/ 878412 w 2176249"/>
                  <a:gd name="connsiteY92" fmla="*/ 743332 h 2325226"/>
                  <a:gd name="connsiteX93" fmla="*/ 1011480 w 2176249"/>
                  <a:gd name="connsiteY93" fmla="*/ 696077 h 2325226"/>
                  <a:gd name="connsiteX94" fmla="*/ 880009 w 2176249"/>
                  <a:gd name="connsiteY94" fmla="*/ 803774 h 2325226"/>
                  <a:gd name="connsiteX95" fmla="*/ 816518 w 2176249"/>
                  <a:gd name="connsiteY95" fmla="*/ 884079 h 2325226"/>
                  <a:gd name="connsiteX96" fmla="*/ 1025831 w 2176249"/>
                  <a:gd name="connsiteY96" fmla="*/ 840593 h 2325226"/>
                  <a:gd name="connsiteX97" fmla="*/ 860875 w 2176249"/>
                  <a:gd name="connsiteY97" fmla="*/ 914375 h 2325226"/>
                  <a:gd name="connsiteX98" fmla="*/ 797094 w 2176249"/>
                  <a:gd name="connsiteY98" fmla="*/ 985980 h 2325226"/>
                  <a:gd name="connsiteX99" fmla="*/ 928858 w 2176249"/>
                  <a:gd name="connsiteY99" fmla="*/ 1341986 h 2325226"/>
                  <a:gd name="connsiteX100" fmla="*/ 945816 w 2176249"/>
                  <a:gd name="connsiteY100" fmla="*/ 1280958 h 2325226"/>
                  <a:gd name="connsiteX101" fmla="*/ 999303 w 2176249"/>
                  <a:gd name="connsiteY101" fmla="*/ 1140934 h 2325226"/>
                  <a:gd name="connsiteX102" fmla="*/ 1065547 w 2176249"/>
                  <a:gd name="connsiteY102" fmla="*/ 901618 h 2325226"/>
                  <a:gd name="connsiteX103" fmla="*/ 1275439 w 2176249"/>
                  <a:gd name="connsiteY103" fmla="*/ 338043 h 2325226"/>
                  <a:gd name="connsiteX104" fmla="*/ 1282249 w 2176249"/>
                  <a:gd name="connsiteY104" fmla="*/ 329487 h 2325226"/>
                  <a:gd name="connsiteX105" fmla="*/ 1281088 w 2176249"/>
                  <a:gd name="connsiteY105" fmla="*/ 333691 h 2325226"/>
                  <a:gd name="connsiteX106" fmla="*/ 1281014 w 2176249"/>
                  <a:gd name="connsiteY106" fmla="*/ 333625 h 2325226"/>
                  <a:gd name="connsiteX107" fmla="*/ 1276017 w 2176249"/>
                  <a:gd name="connsiteY107" fmla="*/ 338766 h 2325226"/>
                  <a:gd name="connsiteX108" fmla="*/ 1279642 w 2176249"/>
                  <a:gd name="connsiteY108" fmla="*/ 332387 h 2325226"/>
                  <a:gd name="connsiteX109" fmla="*/ 1279640 w 2176249"/>
                  <a:gd name="connsiteY109" fmla="*/ 332385 h 2325226"/>
                  <a:gd name="connsiteX110" fmla="*/ 1282249 w 2176249"/>
                  <a:gd name="connsiteY110" fmla="*/ 329487 h 2325226"/>
                  <a:gd name="connsiteX111" fmla="*/ 1705222 w 2176249"/>
                  <a:gd name="connsiteY111" fmla="*/ 1752 h 2325226"/>
                  <a:gd name="connsiteX112" fmla="*/ 1679710 w 2176249"/>
                  <a:gd name="connsiteY112" fmla="*/ 47845 h 2325226"/>
                  <a:gd name="connsiteX113" fmla="*/ 1445901 w 2176249"/>
                  <a:gd name="connsiteY113" fmla="*/ 238314 h 2325226"/>
                  <a:gd name="connsiteX114" fmla="*/ 1282105 w 2176249"/>
                  <a:gd name="connsiteY114" fmla="*/ 329490 h 2325226"/>
                  <a:gd name="connsiteX115" fmla="*/ 1705222 w 2176249"/>
                  <a:gd name="connsiteY115" fmla="*/ 1752 h 232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2176249" h="2325226">
                    <a:moveTo>
                      <a:pt x="1293557" y="2033409"/>
                    </a:moveTo>
                    <a:cubicBezTo>
                      <a:pt x="1270656" y="2088924"/>
                      <a:pt x="1247029" y="2143139"/>
                      <a:pt x="1226446" y="2198508"/>
                    </a:cubicBezTo>
                    <a:cubicBezTo>
                      <a:pt x="1220213" y="2215325"/>
                      <a:pt x="1217748" y="2236487"/>
                      <a:pt x="1222821" y="2252866"/>
                    </a:cubicBezTo>
                    <a:cubicBezTo>
                      <a:pt x="1224705" y="2259101"/>
                      <a:pt x="1253408" y="2260402"/>
                      <a:pt x="1269062" y="2258085"/>
                    </a:cubicBezTo>
                    <a:cubicBezTo>
                      <a:pt x="1299937" y="2253445"/>
                      <a:pt x="1292399" y="2225760"/>
                      <a:pt x="1292978" y="2206337"/>
                    </a:cubicBezTo>
                    <a:cubicBezTo>
                      <a:pt x="1294574" y="2149225"/>
                      <a:pt x="1293557" y="2092115"/>
                      <a:pt x="1293557" y="2033409"/>
                    </a:cubicBezTo>
                    <a:close/>
                    <a:moveTo>
                      <a:pt x="1894386" y="1985719"/>
                    </a:moveTo>
                    <a:cubicBezTo>
                      <a:pt x="1872211" y="2065441"/>
                      <a:pt x="1872643" y="2130091"/>
                      <a:pt x="1882065" y="2196189"/>
                    </a:cubicBezTo>
                    <a:cubicBezTo>
                      <a:pt x="1886706" y="2228224"/>
                      <a:pt x="1901633" y="2233877"/>
                      <a:pt x="1929464" y="2231995"/>
                    </a:cubicBezTo>
                    <a:cubicBezTo>
                      <a:pt x="1972083" y="2229095"/>
                      <a:pt x="1949323" y="2201408"/>
                      <a:pt x="1945844" y="2186188"/>
                    </a:cubicBezTo>
                    <a:cubicBezTo>
                      <a:pt x="1931786" y="2124003"/>
                      <a:pt x="1914390" y="2062543"/>
                      <a:pt x="1894386" y="1985719"/>
                    </a:cubicBezTo>
                    <a:close/>
                    <a:moveTo>
                      <a:pt x="405578" y="1914691"/>
                    </a:moveTo>
                    <a:cubicBezTo>
                      <a:pt x="470951" y="2001809"/>
                      <a:pt x="507189" y="2100085"/>
                      <a:pt x="523281" y="2205756"/>
                    </a:cubicBezTo>
                    <a:cubicBezTo>
                      <a:pt x="528209" y="2238515"/>
                      <a:pt x="552706" y="2231558"/>
                      <a:pt x="572998" y="2230977"/>
                    </a:cubicBezTo>
                    <a:cubicBezTo>
                      <a:pt x="603004" y="2230110"/>
                      <a:pt x="598801" y="2207062"/>
                      <a:pt x="595757" y="2188653"/>
                    </a:cubicBezTo>
                    <a:cubicBezTo>
                      <a:pt x="575754" y="2069066"/>
                      <a:pt x="519221" y="1973543"/>
                      <a:pt x="405578" y="1914691"/>
                    </a:cubicBezTo>
                    <a:close/>
                    <a:moveTo>
                      <a:pt x="1090334" y="1207615"/>
                    </a:moveTo>
                    <a:cubicBezTo>
                      <a:pt x="960312" y="1389094"/>
                      <a:pt x="952920" y="1447366"/>
                      <a:pt x="1043226" y="1570429"/>
                    </a:cubicBezTo>
                    <a:cubicBezTo>
                      <a:pt x="1058734" y="1450554"/>
                      <a:pt x="1073811" y="1335173"/>
                      <a:pt x="1090334" y="1207615"/>
                    </a:cubicBezTo>
                    <a:close/>
                    <a:moveTo>
                      <a:pt x="1275439" y="338043"/>
                    </a:moveTo>
                    <a:cubicBezTo>
                      <a:pt x="1211804" y="450671"/>
                      <a:pt x="1146722" y="562139"/>
                      <a:pt x="1127734" y="694046"/>
                    </a:cubicBezTo>
                    <a:cubicBezTo>
                      <a:pt x="1120485" y="744345"/>
                      <a:pt x="1119035" y="793919"/>
                      <a:pt x="1118456" y="867409"/>
                    </a:cubicBezTo>
                    <a:cubicBezTo>
                      <a:pt x="1187744" y="745939"/>
                      <a:pt x="1250508" y="645051"/>
                      <a:pt x="1354003" y="576781"/>
                    </a:cubicBezTo>
                    <a:cubicBezTo>
                      <a:pt x="1323128" y="619251"/>
                      <a:pt x="1293415" y="662593"/>
                      <a:pt x="1261087" y="704048"/>
                    </a:cubicBezTo>
                    <a:cubicBezTo>
                      <a:pt x="1163246" y="829576"/>
                      <a:pt x="1099467" y="962065"/>
                      <a:pt x="1127588" y="1130354"/>
                    </a:cubicBezTo>
                    <a:cubicBezTo>
                      <a:pt x="1142230" y="1218774"/>
                      <a:pt x="1130195" y="1311689"/>
                      <a:pt x="1140345" y="1407649"/>
                    </a:cubicBezTo>
                    <a:cubicBezTo>
                      <a:pt x="1227171" y="1274292"/>
                      <a:pt x="1347046" y="1191089"/>
                      <a:pt x="1488518" y="1134267"/>
                    </a:cubicBezTo>
                    <a:cubicBezTo>
                      <a:pt x="1445034" y="1254577"/>
                      <a:pt x="1385603" y="1363148"/>
                      <a:pt x="1257174" y="1405764"/>
                    </a:cubicBezTo>
                    <a:cubicBezTo>
                      <a:pt x="1172087" y="1434028"/>
                      <a:pt x="1121063" y="1480560"/>
                      <a:pt x="1109614" y="1571010"/>
                    </a:cubicBezTo>
                    <a:cubicBezTo>
                      <a:pt x="1103961" y="1616234"/>
                      <a:pt x="1090915" y="1660445"/>
                      <a:pt x="1080480" y="1704944"/>
                    </a:cubicBezTo>
                    <a:cubicBezTo>
                      <a:pt x="1061200" y="1787424"/>
                      <a:pt x="1066853" y="1862654"/>
                      <a:pt x="1145272" y="1921506"/>
                    </a:cubicBezTo>
                    <a:cubicBezTo>
                      <a:pt x="1160348" y="1884975"/>
                      <a:pt x="1175422" y="1848737"/>
                      <a:pt x="1193830" y="1804238"/>
                    </a:cubicBezTo>
                    <a:cubicBezTo>
                      <a:pt x="1231374" y="1843520"/>
                      <a:pt x="1225867" y="1885700"/>
                      <a:pt x="1224851" y="1927157"/>
                    </a:cubicBezTo>
                    <a:cubicBezTo>
                      <a:pt x="1223836" y="1967745"/>
                      <a:pt x="1199918" y="2005578"/>
                      <a:pt x="1211804" y="2064428"/>
                    </a:cubicBezTo>
                    <a:cubicBezTo>
                      <a:pt x="1234128" y="1999199"/>
                      <a:pt x="1251379" y="1948900"/>
                      <a:pt x="1268481" y="1899182"/>
                    </a:cubicBezTo>
                    <a:cubicBezTo>
                      <a:pt x="1296312" y="1905124"/>
                      <a:pt x="1285152" y="1934259"/>
                      <a:pt x="1306170" y="1945856"/>
                    </a:cubicBezTo>
                    <a:cubicBezTo>
                      <a:pt x="1311821" y="1899761"/>
                      <a:pt x="1313417" y="1854246"/>
                      <a:pt x="1341536" y="1811776"/>
                    </a:cubicBezTo>
                    <a:cubicBezTo>
                      <a:pt x="1382559" y="1846852"/>
                      <a:pt x="1376617" y="1894398"/>
                      <a:pt x="1385022" y="1946872"/>
                    </a:cubicBezTo>
                    <a:cubicBezTo>
                      <a:pt x="1424307" y="1882512"/>
                      <a:pt x="1400098" y="1813661"/>
                      <a:pt x="1432277" y="1749882"/>
                    </a:cubicBezTo>
                    <a:cubicBezTo>
                      <a:pt x="1491130" y="1881352"/>
                      <a:pt x="1518961" y="2015869"/>
                      <a:pt x="1543311" y="2163429"/>
                    </a:cubicBezTo>
                    <a:cubicBezTo>
                      <a:pt x="1600857" y="2044716"/>
                      <a:pt x="1613759" y="1934405"/>
                      <a:pt x="1566506" y="1816268"/>
                    </a:cubicBezTo>
                    <a:cubicBezTo>
                      <a:pt x="1633038" y="1843811"/>
                      <a:pt x="1633038" y="1843811"/>
                      <a:pt x="1675074" y="2010072"/>
                    </a:cubicBezTo>
                    <a:cubicBezTo>
                      <a:pt x="1693773" y="1985863"/>
                      <a:pt x="1710441" y="1964411"/>
                      <a:pt x="1729577" y="1939624"/>
                    </a:cubicBezTo>
                    <a:cubicBezTo>
                      <a:pt x="1746682" y="1959338"/>
                      <a:pt x="1737982" y="1978325"/>
                      <a:pt x="1737259" y="1995430"/>
                    </a:cubicBezTo>
                    <a:cubicBezTo>
                      <a:pt x="1736388" y="2014131"/>
                      <a:pt x="1732328" y="2032828"/>
                      <a:pt x="1736097" y="2055005"/>
                    </a:cubicBezTo>
                    <a:cubicBezTo>
                      <a:pt x="1810316" y="1931217"/>
                      <a:pt x="1878152" y="1803803"/>
                      <a:pt x="1983532" y="1697987"/>
                    </a:cubicBezTo>
                    <a:cubicBezTo>
                      <a:pt x="1983386" y="1791627"/>
                      <a:pt x="1889750" y="1861494"/>
                      <a:pt x="1927292" y="1962817"/>
                    </a:cubicBezTo>
                    <a:cubicBezTo>
                      <a:pt x="1961789" y="1948466"/>
                      <a:pt x="1933961" y="1926435"/>
                      <a:pt x="1945409" y="1910055"/>
                    </a:cubicBezTo>
                    <a:cubicBezTo>
                      <a:pt x="1972950" y="1906576"/>
                      <a:pt x="1972083" y="1946872"/>
                      <a:pt x="1999478" y="1947597"/>
                    </a:cubicBezTo>
                    <a:cubicBezTo>
                      <a:pt x="2003681" y="1907153"/>
                      <a:pt x="1969328" y="1873670"/>
                      <a:pt x="1977735" y="1827431"/>
                    </a:cubicBezTo>
                    <a:cubicBezTo>
                      <a:pt x="2022380" y="1847289"/>
                      <a:pt x="2039775" y="1887585"/>
                      <a:pt x="2060647" y="1921938"/>
                    </a:cubicBezTo>
                    <a:cubicBezTo>
                      <a:pt x="2111090" y="2004709"/>
                      <a:pt x="2146750" y="2093853"/>
                      <a:pt x="2163129" y="2190103"/>
                    </a:cubicBezTo>
                    <a:cubicBezTo>
                      <a:pt x="2165451" y="2204308"/>
                      <a:pt x="2169942" y="2218225"/>
                      <a:pt x="2172408" y="2232429"/>
                    </a:cubicBezTo>
                    <a:lnTo>
                      <a:pt x="2175512" y="2239735"/>
                    </a:lnTo>
                    <a:lnTo>
                      <a:pt x="2176249" y="2322103"/>
                    </a:lnTo>
                    <a:lnTo>
                      <a:pt x="2175573" y="2325226"/>
                    </a:lnTo>
                    <a:lnTo>
                      <a:pt x="310634" y="2325226"/>
                    </a:lnTo>
                    <a:lnTo>
                      <a:pt x="247289" y="2187494"/>
                    </a:lnTo>
                    <a:cubicBezTo>
                      <a:pt x="174959" y="2071241"/>
                      <a:pt x="86972" y="1966295"/>
                      <a:pt x="0" y="1847868"/>
                    </a:cubicBezTo>
                    <a:cubicBezTo>
                      <a:pt x="143940" y="1862654"/>
                      <a:pt x="251349" y="1924985"/>
                      <a:pt x="346872" y="2014854"/>
                    </a:cubicBezTo>
                    <a:cubicBezTo>
                      <a:pt x="295269" y="1900195"/>
                      <a:pt x="176554" y="1861206"/>
                      <a:pt x="80159" y="1789018"/>
                    </a:cubicBezTo>
                    <a:cubicBezTo>
                      <a:pt x="263234" y="1799021"/>
                      <a:pt x="536760" y="1942524"/>
                      <a:pt x="647213" y="2088778"/>
                    </a:cubicBezTo>
                    <a:cubicBezTo>
                      <a:pt x="644315" y="1929042"/>
                      <a:pt x="577202" y="1795975"/>
                      <a:pt x="529222" y="1644646"/>
                    </a:cubicBezTo>
                    <a:cubicBezTo>
                      <a:pt x="591843" y="1682334"/>
                      <a:pt x="626051" y="1730456"/>
                      <a:pt x="673597" y="1768725"/>
                    </a:cubicBezTo>
                    <a:cubicBezTo>
                      <a:pt x="652144" y="1711901"/>
                      <a:pt x="630545" y="1654938"/>
                      <a:pt x="609091" y="1598116"/>
                    </a:cubicBezTo>
                    <a:cubicBezTo>
                      <a:pt x="708385" y="1713497"/>
                      <a:pt x="787528" y="1840186"/>
                      <a:pt x="848409" y="1978616"/>
                    </a:cubicBezTo>
                    <a:cubicBezTo>
                      <a:pt x="841742" y="1877586"/>
                      <a:pt x="787962" y="1791627"/>
                      <a:pt x="754624" y="1682334"/>
                    </a:cubicBezTo>
                    <a:cubicBezTo>
                      <a:pt x="849278" y="1734225"/>
                      <a:pt x="879428" y="1820327"/>
                      <a:pt x="931465" y="1897586"/>
                    </a:cubicBezTo>
                    <a:cubicBezTo>
                      <a:pt x="955092" y="1861785"/>
                      <a:pt x="970603" y="1828446"/>
                      <a:pt x="980895" y="1792206"/>
                    </a:cubicBezTo>
                    <a:cubicBezTo>
                      <a:pt x="998290" y="1731762"/>
                      <a:pt x="974372" y="1685085"/>
                      <a:pt x="916393" y="1676971"/>
                    </a:cubicBezTo>
                    <a:cubicBezTo>
                      <a:pt x="744623" y="1652907"/>
                      <a:pt x="622282" y="1549121"/>
                      <a:pt x="508495" y="1433305"/>
                    </a:cubicBezTo>
                    <a:cubicBezTo>
                      <a:pt x="461818" y="1385760"/>
                      <a:pt x="415435" y="1364595"/>
                      <a:pt x="349916" y="1372570"/>
                    </a:cubicBezTo>
                    <a:cubicBezTo>
                      <a:pt x="303530" y="1378222"/>
                      <a:pt x="255840" y="1373728"/>
                      <a:pt x="190902" y="1373728"/>
                    </a:cubicBezTo>
                    <a:cubicBezTo>
                      <a:pt x="315418" y="1295454"/>
                      <a:pt x="421089" y="1262406"/>
                      <a:pt x="548067" y="1328794"/>
                    </a:cubicBezTo>
                    <a:cubicBezTo>
                      <a:pt x="680117" y="1397792"/>
                      <a:pt x="814055" y="1462296"/>
                      <a:pt x="951904" y="1564776"/>
                    </a:cubicBezTo>
                    <a:cubicBezTo>
                      <a:pt x="917551" y="1482444"/>
                      <a:pt x="890881" y="1419535"/>
                      <a:pt x="865223" y="1356335"/>
                    </a:cubicBezTo>
                    <a:cubicBezTo>
                      <a:pt x="853916" y="1328504"/>
                      <a:pt x="828841" y="1319516"/>
                      <a:pt x="805213" y="1307774"/>
                    </a:cubicBezTo>
                    <a:cubicBezTo>
                      <a:pt x="698527" y="1254868"/>
                      <a:pt x="604164" y="1173259"/>
                      <a:pt x="525599" y="1063966"/>
                    </a:cubicBezTo>
                    <a:cubicBezTo>
                      <a:pt x="619094" y="1068170"/>
                      <a:pt x="681713" y="1124410"/>
                      <a:pt x="751434" y="1173403"/>
                    </a:cubicBezTo>
                    <a:cubicBezTo>
                      <a:pt x="732881" y="1019899"/>
                      <a:pt x="604454" y="933797"/>
                      <a:pt x="547054" y="805226"/>
                    </a:cubicBezTo>
                    <a:cubicBezTo>
                      <a:pt x="571405" y="818269"/>
                      <a:pt x="595757" y="831461"/>
                      <a:pt x="634170" y="852335"/>
                    </a:cubicBezTo>
                    <a:cubicBezTo>
                      <a:pt x="634170" y="782612"/>
                      <a:pt x="634314" y="723327"/>
                      <a:pt x="634024" y="664040"/>
                    </a:cubicBezTo>
                    <a:cubicBezTo>
                      <a:pt x="633880" y="641863"/>
                      <a:pt x="632139" y="616785"/>
                      <a:pt x="611846" y="605481"/>
                    </a:cubicBezTo>
                    <a:cubicBezTo>
                      <a:pt x="549952" y="571127"/>
                      <a:pt x="555459" y="511696"/>
                      <a:pt x="545311" y="445017"/>
                    </a:cubicBezTo>
                    <a:cubicBezTo>
                      <a:pt x="600976" y="480677"/>
                      <a:pt x="638806" y="516044"/>
                      <a:pt x="648956" y="577796"/>
                    </a:cubicBezTo>
                    <a:cubicBezTo>
                      <a:pt x="661129" y="563298"/>
                      <a:pt x="670699" y="551703"/>
                      <a:pt x="681279" y="539092"/>
                    </a:cubicBezTo>
                    <a:cubicBezTo>
                      <a:pt x="695193" y="576634"/>
                      <a:pt x="658376" y="606931"/>
                      <a:pt x="677219" y="644182"/>
                    </a:cubicBezTo>
                    <a:cubicBezTo>
                      <a:pt x="725633" y="618961"/>
                      <a:pt x="773757" y="593885"/>
                      <a:pt x="832898" y="563010"/>
                    </a:cubicBezTo>
                    <a:cubicBezTo>
                      <a:pt x="806807" y="627949"/>
                      <a:pt x="773032" y="669550"/>
                      <a:pt x="718386" y="686945"/>
                    </a:cubicBezTo>
                    <a:cubicBezTo>
                      <a:pt x="675190" y="700715"/>
                      <a:pt x="660839" y="724487"/>
                      <a:pt x="670408" y="767392"/>
                    </a:cubicBezTo>
                    <a:cubicBezTo>
                      <a:pt x="689105" y="851319"/>
                      <a:pt x="694758" y="938581"/>
                      <a:pt x="743173" y="1033235"/>
                    </a:cubicBezTo>
                    <a:cubicBezTo>
                      <a:pt x="768104" y="902487"/>
                      <a:pt x="798110" y="788700"/>
                      <a:pt x="880443" y="696365"/>
                    </a:cubicBezTo>
                    <a:cubicBezTo>
                      <a:pt x="895227" y="715936"/>
                      <a:pt x="868411" y="723327"/>
                      <a:pt x="878412" y="743332"/>
                    </a:cubicBezTo>
                    <a:cubicBezTo>
                      <a:pt x="918854" y="728979"/>
                      <a:pt x="960167" y="714195"/>
                      <a:pt x="1011480" y="696077"/>
                    </a:cubicBezTo>
                    <a:cubicBezTo>
                      <a:pt x="973503" y="751302"/>
                      <a:pt x="937555" y="791163"/>
                      <a:pt x="880009" y="803774"/>
                    </a:cubicBezTo>
                    <a:cubicBezTo>
                      <a:pt x="840002" y="812474"/>
                      <a:pt x="816662" y="833636"/>
                      <a:pt x="816518" y="884079"/>
                    </a:cubicBezTo>
                    <a:cubicBezTo>
                      <a:pt x="881749" y="853348"/>
                      <a:pt x="946397" y="843928"/>
                      <a:pt x="1025831" y="840593"/>
                    </a:cubicBezTo>
                    <a:cubicBezTo>
                      <a:pt x="968140" y="880454"/>
                      <a:pt x="921466" y="914808"/>
                      <a:pt x="860875" y="914375"/>
                    </a:cubicBezTo>
                    <a:cubicBezTo>
                      <a:pt x="808692" y="913941"/>
                      <a:pt x="804052" y="940320"/>
                      <a:pt x="797094" y="985980"/>
                    </a:cubicBezTo>
                    <a:cubicBezTo>
                      <a:pt x="775498" y="1127454"/>
                      <a:pt x="849712" y="1229646"/>
                      <a:pt x="928858" y="1341986"/>
                    </a:cubicBezTo>
                    <a:cubicBezTo>
                      <a:pt x="935525" y="1318502"/>
                      <a:pt x="941759" y="1299948"/>
                      <a:pt x="945816" y="1280958"/>
                    </a:cubicBezTo>
                    <a:cubicBezTo>
                      <a:pt x="956398" y="1231096"/>
                      <a:pt x="964371" y="1174565"/>
                      <a:pt x="999303" y="1140934"/>
                    </a:cubicBezTo>
                    <a:cubicBezTo>
                      <a:pt x="1071489" y="1071214"/>
                      <a:pt x="1067722" y="990184"/>
                      <a:pt x="1065547" y="901618"/>
                    </a:cubicBezTo>
                    <a:cubicBezTo>
                      <a:pt x="1060331" y="686655"/>
                      <a:pt x="1119615" y="493432"/>
                      <a:pt x="1275439" y="338043"/>
                    </a:cubicBezTo>
                    <a:close/>
                    <a:moveTo>
                      <a:pt x="1282249" y="329487"/>
                    </a:moveTo>
                    <a:cubicBezTo>
                      <a:pt x="1281959" y="330937"/>
                      <a:pt x="1281378" y="332241"/>
                      <a:pt x="1281088" y="333691"/>
                    </a:cubicBezTo>
                    <a:lnTo>
                      <a:pt x="1281014" y="333625"/>
                    </a:lnTo>
                    <a:lnTo>
                      <a:pt x="1276017" y="338766"/>
                    </a:lnTo>
                    <a:lnTo>
                      <a:pt x="1279642" y="332387"/>
                    </a:lnTo>
                    <a:lnTo>
                      <a:pt x="1279640" y="332385"/>
                    </a:lnTo>
                    <a:cubicBezTo>
                      <a:pt x="1280365" y="331372"/>
                      <a:pt x="1281234" y="330500"/>
                      <a:pt x="1282249" y="329487"/>
                    </a:cubicBezTo>
                    <a:close/>
                    <a:moveTo>
                      <a:pt x="1705222" y="1752"/>
                    </a:moveTo>
                    <a:cubicBezTo>
                      <a:pt x="1714064" y="23927"/>
                      <a:pt x="1693771" y="35959"/>
                      <a:pt x="1679710" y="47845"/>
                    </a:cubicBezTo>
                    <a:cubicBezTo>
                      <a:pt x="1602740" y="112786"/>
                      <a:pt x="1530410" y="185406"/>
                      <a:pt x="1445901" y="238314"/>
                    </a:cubicBezTo>
                    <a:cubicBezTo>
                      <a:pt x="1393720" y="270928"/>
                      <a:pt x="1325447" y="278031"/>
                      <a:pt x="1282105" y="329490"/>
                    </a:cubicBezTo>
                    <a:cubicBezTo>
                      <a:pt x="1322547" y="162357"/>
                      <a:pt x="1696669" y="-19849"/>
                      <a:pt x="1705222" y="1752"/>
                    </a:cubicBezTo>
                    <a:close/>
                  </a:path>
                </a:pathLst>
              </a:custGeom>
              <a:grpFill/>
              <a:ln w="708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78" name="Freeform: Shape 38">
                <a:extLst>
                  <a:ext uri="{FF2B5EF4-FFF2-40B4-BE49-F238E27FC236}">
                    <a16:creationId xmlns:a16="http://schemas.microsoft.com/office/drawing/2014/main" xmlns="" id="{053E4C5B-170B-44DC-8B57-93A177221FB4}"/>
                  </a:ext>
                </a:extLst>
              </p:cNvPr>
              <p:cNvSpPr/>
              <p:nvPr/>
            </p:nvSpPr>
            <p:spPr>
              <a:xfrm>
                <a:off x="2910555" y="2756941"/>
                <a:ext cx="1989953" cy="1802084"/>
              </a:xfrm>
              <a:custGeom>
                <a:avLst/>
                <a:gdLst>
                  <a:gd name="connsiteX0" fmla="*/ 0 w 1989953"/>
                  <a:gd name="connsiteY0" fmla="*/ 1760947 h 1802084"/>
                  <a:gd name="connsiteX1" fmla="*/ 15240 w 1989953"/>
                  <a:gd name="connsiteY1" fmla="*/ 1796739 h 1802084"/>
                  <a:gd name="connsiteX2" fmla="*/ 20484 w 1989953"/>
                  <a:gd name="connsiteY2" fmla="*/ 1802084 h 1802084"/>
                  <a:gd name="connsiteX3" fmla="*/ 11153 w 1989953"/>
                  <a:gd name="connsiteY3" fmla="*/ 1802084 h 1802084"/>
                  <a:gd name="connsiteX4" fmla="*/ 488 w 1989953"/>
                  <a:gd name="connsiteY4" fmla="*/ 1764471 h 1802084"/>
                  <a:gd name="connsiteX5" fmla="*/ 1604763 w 1989953"/>
                  <a:gd name="connsiteY5" fmla="*/ 404539 h 1802084"/>
                  <a:gd name="connsiteX6" fmla="*/ 1740521 w 1989953"/>
                  <a:gd name="connsiteY6" fmla="*/ 499221 h 1802084"/>
                  <a:gd name="connsiteX7" fmla="*/ 1788789 w 1989953"/>
                  <a:gd name="connsiteY7" fmla="*/ 968867 h 1802084"/>
                  <a:gd name="connsiteX8" fmla="*/ 1782557 w 1989953"/>
                  <a:gd name="connsiteY8" fmla="*/ 1327916 h 1802084"/>
                  <a:gd name="connsiteX9" fmla="*/ 1935625 w 1989953"/>
                  <a:gd name="connsiteY9" fmla="*/ 1637971 h 1802084"/>
                  <a:gd name="connsiteX10" fmla="*/ 1981141 w 1989953"/>
                  <a:gd name="connsiteY10" fmla="*/ 1750308 h 1802084"/>
                  <a:gd name="connsiteX11" fmla="*/ 1985356 w 1989953"/>
                  <a:gd name="connsiteY11" fmla="*/ 1796833 h 1802084"/>
                  <a:gd name="connsiteX12" fmla="*/ 1989953 w 1989953"/>
                  <a:gd name="connsiteY12" fmla="*/ 1802084 h 1802084"/>
                  <a:gd name="connsiteX13" fmla="*/ 1843571 w 1989953"/>
                  <a:gd name="connsiteY13" fmla="*/ 1802084 h 1802084"/>
                  <a:gd name="connsiteX14" fmla="*/ 1781535 w 1989953"/>
                  <a:gd name="connsiteY14" fmla="*/ 1732558 h 1802084"/>
                  <a:gd name="connsiteX15" fmla="*/ 1597163 w 1989953"/>
                  <a:gd name="connsiteY15" fmla="*/ 1412713 h 1802084"/>
                  <a:gd name="connsiteX16" fmla="*/ 1624269 w 1989953"/>
                  <a:gd name="connsiteY16" fmla="*/ 1660290 h 1802084"/>
                  <a:gd name="connsiteX17" fmla="*/ 1666593 w 1989953"/>
                  <a:gd name="connsiteY17" fmla="*/ 1802057 h 1802084"/>
                  <a:gd name="connsiteX18" fmla="*/ 1666600 w 1989953"/>
                  <a:gd name="connsiteY18" fmla="*/ 1802084 h 1802084"/>
                  <a:gd name="connsiteX19" fmla="*/ 1507316 w 1989953"/>
                  <a:gd name="connsiteY19" fmla="*/ 1802084 h 1802084"/>
                  <a:gd name="connsiteX20" fmla="*/ 1461994 w 1989953"/>
                  <a:gd name="connsiteY20" fmla="*/ 1727170 h 1802084"/>
                  <a:gd name="connsiteX21" fmla="*/ 1421188 w 1989953"/>
                  <a:gd name="connsiteY21" fmla="*/ 1627533 h 1802084"/>
                  <a:gd name="connsiteX22" fmla="*/ 1455396 w 1989953"/>
                  <a:gd name="connsiteY22" fmla="*/ 1215577 h 1802084"/>
                  <a:gd name="connsiteX23" fmla="*/ 1492652 w 1989953"/>
                  <a:gd name="connsiteY23" fmla="*/ 923353 h 1802084"/>
                  <a:gd name="connsiteX24" fmla="*/ 1455396 w 1989953"/>
                  <a:gd name="connsiteY24" fmla="*/ 897118 h 1802084"/>
                  <a:gd name="connsiteX25" fmla="*/ 1180857 w 1989953"/>
                  <a:gd name="connsiteY25" fmla="*/ 938138 h 1802084"/>
                  <a:gd name="connsiteX26" fmla="*/ 1063301 w 1989953"/>
                  <a:gd name="connsiteY26" fmla="*/ 963650 h 1802084"/>
                  <a:gd name="connsiteX27" fmla="*/ 709907 w 1989953"/>
                  <a:gd name="connsiteY27" fmla="*/ 1521862 h 1802084"/>
                  <a:gd name="connsiteX28" fmla="*/ 777164 w 1989953"/>
                  <a:gd name="connsiteY28" fmla="*/ 1614922 h 1802084"/>
                  <a:gd name="connsiteX29" fmla="*/ 847612 w 1989953"/>
                  <a:gd name="connsiteY29" fmla="*/ 1775239 h 1802084"/>
                  <a:gd name="connsiteX30" fmla="*/ 829819 w 1989953"/>
                  <a:gd name="connsiteY30" fmla="*/ 1796838 h 1802084"/>
                  <a:gd name="connsiteX31" fmla="*/ 828026 w 1989953"/>
                  <a:gd name="connsiteY31" fmla="*/ 1802084 h 1802084"/>
                  <a:gd name="connsiteX32" fmla="*/ 664454 w 1989953"/>
                  <a:gd name="connsiteY32" fmla="*/ 1802084 h 1802084"/>
                  <a:gd name="connsiteX33" fmla="*/ 650784 w 1989953"/>
                  <a:gd name="connsiteY33" fmla="*/ 1776888 h 1802084"/>
                  <a:gd name="connsiteX34" fmla="*/ 609309 w 1989953"/>
                  <a:gd name="connsiteY34" fmla="*/ 1745814 h 1802084"/>
                  <a:gd name="connsiteX35" fmla="*/ 342161 w 1989953"/>
                  <a:gd name="connsiteY35" fmla="*/ 1747698 h 1802084"/>
                  <a:gd name="connsiteX36" fmla="*/ 272548 w 1989953"/>
                  <a:gd name="connsiteY36" fmla="*/ 1762013 h 1802084"/>
                  <a:gd name="connsiteX37" fmla="*/ 251549 w 1989953"/>
                  <a:gd name="connsiteY37" fmla="*/ 1802084 h 1802084"/>
                  <a:gd name="connsiteX38" fmla="*/ 108970 w 1989953"/>
                  <a:gd name="connsiteY38" fmla="*/ 1802084 h 1802084"/>
                  <a:gd name="connsiteX39" fmla="*/ 88366 w 1989953"/>
                  <a:gd name="connsiteY39" fmla="*/ 1739508 h 1802084"/>
                  <a:gd name="connsiteX40" fmla="*/ 132705 w 1989953"/>
                  <a:gd name="connsiteY40" fmla="*/ 1665077 h 1802084"/>
                  <a:gd name="connsiteX41" fmla="*/ 12105 w 1989953"/>
                  <a:gd name="connsiteY41" fmla="*/ 1645795 h 1802084"/>
                  <a:gd name="connsiteX42" fmla="*/ 258234 w 1989953"/>
                  <a:gd name="connsiteY42" fmla="*/ 1491566 h 1802084"/>
                  <a:gd name="connsiteX43" fmla="*/ 292588 w 1989953"/>
                  <a:gd name="connsiteY43" fmla="*/ 1487362 h 1802084"/>
                  <a:gd name="connsiteX44" fmla="*/ 496391 w 1989953"/>
                  <a:gd name="connsiteY44" fmla="*/ 1430108 h 1802084"/>
                  <a:gd name="connsiteX45" fmla="*/ 568576 w 1989953"/>
                  <a:gd name="connsiteY45" fmla="*/ 1430108 h 1802084"/>
                  <a:gd name="connsiteX46" fmla="*/ 656127 w 1989953"/>
                  <a:gd name="connsiteY46" fmla="*/ 1370387 h 1802084"/>
                  <a:gd name="connsiteX47" fmla="*/ 1059097 w 1989953"/>
                  <a:gd name="connsiteY47" fmla="*/ 908713 h 1802084"/>
                  <a:gd name="connsiteX48" fmla="*/ 1104758 w 1989953"/>
                  <a:gd name="connsiteY48" fmla="*/ 875375 h 1802084"/>
                  <a:gd name="connsiteX49" fmla="*/ 1263334 w 1989953"/>
                  <a:gd name="connsiteY49" fmla="*/ 794201 h 1802084"/>
                  <a:gd name="connsiteX50" fmla="*/ 1460617 w 1989953"/>
                  <a:gd name="connsiteY50" fmla="*/ 575466 h 1802084"/>
                  <a:gd name="connsiteX51" fmla="*/ 1542514 w 1989953"/>
                  <a:gd name="connsiteY51" fmla="*/ 414136 h 1802084"/>
                  <a:gd name="connsiteX52" fmla="*/ 1604763 w 1989953"/>
                  <a:gd name="connsiteY52" fmla="*/ 404539 h 1802084"/>
                  <a:gd name="connsiteX53" fmla="*/ 1434666 w 1989953"/>
                  <a:gd name="connsiteY53" fmla="*/ 3 h 1802084"/>
                  <a:gd name="connsiteX54" fmla="*/ 1620205 w 1989953"/>
                  <a:gd name="connsiteY54" fmla="*/ 183513 h 1802084"/>
                  <a:gd name="connsiteX55" fmla="*/ 1431768 w 1989953"/>
                  <a:gd name="connsiteY55" fmla="*/ 371373 h 1802084"/>
                  <a:gd name="connsiteX56" fmla="*/ 1249996 w 1989953"/>
                  <a:gd name="connsiteY56" fmla="*/ 184528 h 1802084"/>
                  <a:gd name="connsiteX57" fmla="*/ 1434666 w 1989953"/>
                  <a:gd name="connsiteY57" fmla="*/ 3 h 180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989953" h="1802084">
                    <a:moveTo>
                      <a:pt x="0" y="1760947"/>
                    </a:moveTo>
                    <a:lnTo>
                      <a:pt x="15240" y="1796739"/>
                    </a:lnTo>
                    <a:lnTo>
                      <a:pt x="20484" y="1802084"/>
                    </a:lnTo>
                    <a:lnTo>
                      <a:pt x="11153" y="1802084"/>
                    </a:lnTo>
                    <a:lnTo>
                      <a:pt x="488" y="1764471"/>
                    </a:lnTo>
                    <a:close/>
                    <a:moveTo>
                      <a:pt x="1604763" y="404539"/>
                    </a:moveTo>
                    <a:cubicBezTo>
                      <a:pt x="1664120" y="405322"/>
                      <a:pt x="1713450" y="437146"/>
                      <a:pt x="1740521" y="499221"/>
                    </a:cubicBezTo>
                    <a:cubicBezTo>
                      <a:pt x="1806185" y="649973"/>
                      <a:pt x="1797343" y="809421"/>
                      <a:pt x="1788789" y="968867"/>
                    </a:cubicBezTo>
                    <a:cubicBezTo>
                      <a:pt x="1782411" y="1088310"/>
                      <a:pt x="1747767" y="1206882"/>
                      <a:pt x="1782557" y="1327916"/>
                    </a:cubicBezTo>
                    <a:cubicBezTo>
                      <a:pt x="1815026" y="1440979"/>
                      <a:pt x="1881993" y="1535923"/>
                      <a:pt x="1935625" y="1637971"/>
                    </a:cubicBezTo>
                    <a:cubicBezTo>
                      <a:pt x="1954760" y="1674209"/>
                      <a:pt x="1984329" y="1710735"/>
                      <a:pt x="1981141" y="1750308"/>
                    </a:cubicBezTo>
                    <a:cubicBezTo>
                      <a:pt x="1979474" y="1770674"/>
                      <a:pt x="1981096" y="1785720"/>
                      <a:pt x="1985356" y="1796833"/>
                    </a:cubicBezTo>
                    <a:lnTo>
                      <a:pt x="1989953" y="1802084"/>
                    </a:lnTo>
                    <a:lnTo>
                      <a:pt x="1843571" y="1802084"/>
                    </a:lnTo>
                    <a:lnTo>
                      <a:pt x="1781535" y="1732558"/>
                    </a:lnTo>
                    <a:cubicBezTo>
                      <a:pt x="1706664" y="1634465"/>
                      <a:pt x="1656845" y="1526647"/>
                      <a:pt x="1597163" y="1412713"/>
                    </a:cubicBezTo>
                    <a:cubicBezTo>
                      <a:pt x="1586000" y="1509395"/>
                      <a:pt x="1589769" y="1586800"/>
                      <a:pt x="1624269" y="1660290"/>
                    </a:cubicBezTo>
                    <a:cubicBezTo>
                      <a:pt x="1645431" y="1705662"/>
                      <a:pt x="1677177" y="1747264"/>
                      <a:pt x="1666593" y="1802057"/>
                    </a:cubicBezTo>
                    <a:lnTo>
                      <a:pt x="1666600" y="1802084"/>
                    </a:lnTo>
                    <a:lnTo>
                      <a:pt x="1507316" y="1802084"/>
                    </a:lnTo>
                    <a:lnTo>
                      <a:pt x="1461994" y="1727170"/>
                    </a:lnTo>
                    <a:cubicBezTo>
                      <a:pt x="1444635" y="1695153"/>
                      <a:pt x="1430247" y="1662684"/>
                      <a:pt x="1421188" y="1627533"/>
                    </a:cubicBezTo>
                    <a:cubicBezTo>
                      <a:pt x="1384660" y="1486058"/>
                      <a:pt x="1414087" y="1349803"/>
                      <a:pt x="1455396" y="1215577"/>
                    </a:cubicBezTo>
                    <a:cubicBezTo>
                      <a:pt x="1484967" y="1119766"/>
                      <a:pt x="1496418" y="1022937"/>
                      <a:pt x="1492652" y="923353"/>
                    </a:cubicBezTo>
                    <a:cubicBezTo>
                      <a:pt x="1491636" y="896102"/>
                      <a:pt x="1485983" y="879286"/>
                      <a:pt x="1455396" y="897118"/>
                    </a:cubicBezTo>
                    <a:cubicBezTo>
                      <a:pt x="1369298" y="947124"/>
                      <a:pt x="1274788" y="943501"/>
                      <a:pt x="1180857" y="938138"/>
                    </a:cubicBezTo>
                    <a:cubicBezTo>
                      <a:pt x="1138096" y="935675"/>
                      <a:pt x="1097654" y="939444"/>
                      <a:pt x="1063301" y="963650"/>
                    </a:cubicBezTo>
                    <a:cubicBezTo>
                      <a:pt x="868774" y="1100630"/>
                      <a:pt x="690339" y="1247612"/>
                      <a:pt x="709907" y="1521862"/>
                    </a:cubicBezTo>
                    <a:cubicBezTo>
                      <a:pt x="713385" y="1571436"/>
                      <a:pt x="705847" y="1607965"/>
                      <a:pt x="777164" y="1614922"/>
                    </a:cubicBezTo>
                    <a:cubicBezTo>
                      <a:pt x="847321" y="1621735"/>
                      <a:pt x="878340" y="1708853"/>
                      <a:pt x="847612" y="1775239"/>
                    </a:cubicBezTo>
                    <a:cubicBezTo>
                      <a:pt x="843770" y="1783646"/>
                      <a:pt x="836087" y="1789771"/>
                      <a:pt x="829819" y="1796838"/>
                    </a:cubicBezTo>
                    <a:lnTo>
                      <a:pt x="828026" y="1802084"/>
                    </a:lnTo>
                    <a:lnTo>
                      <a:pt x="664454" y="1802084"/>
                    </a:lnTo>
                    <a:lnTo>
                      <a:pt x="650784" y="1776888"/>
                    </a:lnTo>
                    <a:cubicBezTo>
                      <a:pt x="645366" y="1759477"/>
                      <a:pt x="637213" y="1744583"/>
                      <a:pt x="609309" y="1745814"/>
                    </a:cubicBezTo>
                    <a:cubicBezTo>
                      <a:pt x="520308" y="1749871"/>
                      <a:pt x="430727" y="1754077"/>
                      <a:pt x="342161" y="1747698"/>
                    </a:cubicBezTo>
                    <a:cubicBezTo>
                      <a:pt x="311504" y="1745523"/>
                      <a:pt x="288892" y="1749873"/>
                      <a:pt x="272548" y="1762013"/>
                    </a:cubicBezTo>
                    <a:lnTo>
                      <a:pt x="251549" y="1802084"/>
                    </a:lnTo>
                    <a:lnTo>
                      <a:pt x="108970" y="1802084"/>
                    </a:lnTo>
                    <a:lnTo>
                      <a:pt x="88366" y="1739508"/>
                    </a:lnTo>
                    <a:cubicBezTo>
                      <a:pt x="89907" y="1713345"/>
                      <a:pt x="103280" y="1688267"/>
                      <a:pt x="132705" y="1665077"/>
                    </a:cubicBezTo>
                    <a:cubicBezTo>
                      <a:pt x="92554" y="1645653"/>
                      <a:pt x="51533" y="1669422"/>
                      <a:pt x="12105" y="1645795"/>
                    </a:cubicBezTo>
                    <a:cubicBezTo>
                      <a:pt x="76174" y="1562158"/>
                      <a:pt x="125457" y="1462722"/>
                      <a:pt x="258234" y="1491566"/>
                    </a:cubicBezTo>
                    <a:cubicBezTo>
                      <a:pt x="269395" y="1493887"/>
                      <a:pt x="289834" y="1493162"/>
                      <a:pt x="292588" y="1487362"/>
                    </a:cubicBezTo>
                    <a:cubicBezTo>
                      <a:pt x="339406" y="1391114"/>
                      <a:pt x="426670" y="1441125"/>
                      <a:pt x="496391" y="1430108"/>
                    </a:cubicBezTo>
                    <a:cubicBezTo>
                      <a:pt x="519874" y="1426339"/>
                      <a:pt x="544805" y="1426918"/>
                      <a:pt x="568576" y="1430108"/>
                    </a:cubicBezTo>
                    <a:cubicBezTo>
                      <a:pt x="617137" y="1436629"/>
                      <a:pt x="637721" y="1416482"/>
                      <a:pt x="656127" y="1370387"/>
                    </a:cubicBezTo>
                    <a:cubicBezTo>
                      <a:pt x="735999" y="1170209"/>
                      <a:pt x="885588" y="1028591"/>
                      <a:pt x="1059097" y="908713"/>
                    </a:cubicBezTo>
                    <a:cubicBezTo>
                      <a:pt x="1074896" y="897696"/>
                      <a:pt x="1102004" y="888999"/>
                      <a:pt x="1104758" y="875375"/>
                    </a:cubicBezTo>
                    <a:cubicBezTo>
                      <a:pt x="1124182" y="778981"/>
                      <a:pt x="1196223" y="794345"/>
                      <a:pt x="1263334" y="794201"/>
                    </a:cubicBezTo>
                    <a:cubicBezTo>
                      <a:pt x="1401474" y="793911"/>
                      <a:pt x="1476706" y="709695"/>
                      <a:pt x="1460617" y="575466"/>
                    </a:cubicBezTo>
                    <a:cubicBezTo>
                      <a:pt x="1449019" y="479509"/>
                      <a:pt x="1471053" y="436167"/>
                      <a:pt x="1542514" y="414136"/>
                    </a:cubicBezTo>
                    <a:cubicBezTo>
                      <a:pt x="1564076" y="407467"/>
                      <a:pt x="1584975" y="404279"/>
                      <a:pt x="1604763" y="404539"/>
                    </a:cubicBezTo>
                    <a:close/>
                    <a:moveTo>
                      <a:pt x="1434666" y="3"/>
                    </a:moveTo>
                    <a:cubicBezTo>
                      <a:pt x="1531929" y="-576"/>
                      <a:pt x="1619482" y="85961"/>
                      <a:pt x="1620205" y="183513"/>
                    </a:cubicBezTo>
                    <a:cubicBezTo>
                      <a:pt x="1620932" y="284982"/>
                      <a:pt x="1532945" y="372679"/>
                      <a:pt x="1431768" y="371373"/>
                    </a:cubicBezTo>
                    <a:cubicBezTo>
                      <a:pt x="1334070" y="370069"/>
                      <a:pt x="1248837" y="282517"/>
                      <a:pt x="1249996" y="184528"/>
                    </a:cubicBezTo>
                    <a:cubicBezTo>
                      <a:pt x="1251302" y="85525"/>
                      <a:pt x="1336387" y="584"/>
                      <a:pt x="1434666" y="3"/>
                    </a:cubicBezTo>
                    <a:close/>
                  </a:path>
                </a:pathLst>
              </a:custGeom>
              <a:grpFill/>
              <a:ln w="708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74" name="Group 39">
              <a:extLst>
                <a:ext uri="{FF2B5EF4-FFF2-40B4-BE49-F238E27FC236}">
                  <a16:creationId xmlns:a16="http://schemas.microsoft.com/office/drawing/2014/main" xmlns="" id="{83EB0963-4982-467C-851F-53674C57FC72}"/>
                </a:ext>
              </a:extLst>
            </p:cNvPr>
            <p:cNvGrpSpPr/>
            <p:nvPr/>
          </p:nvGrpSpPr>
          <p:grpSpPr>
            <a:xfrm>
              <a:off x="364076" y="2531057"/>
              <a:ext cx="2811332" cy="1404652"/>
              <a:chOff x="4711741" y="2970516"/>
              <a:chExt cx="2811332" cy="1404652"/>
            </a:xfrm>
          </p:grpSpPr>
          <p:sp>
            <p:nvSpPr>
              <p:cNvPr id="75" name="Freeform: Shape 40">
                <a:extLst>
                  <a:ext uri="{FF2B5EF4-FFF2-40B4-BE49-F238E27FC236}">
                    <a16:creationId xmlns:a16="http://schemas.microsoft.com/office/drawing/2014/main" xmlns="" id="{B19DC439-0236-4569-8A2C-31B789F0770C}"/>
                  </a:ext>
                </a:extLst>
              </p:cNvPr>
              <p:cNvSpPr/>
              <p:nvPr/>
            </p:nvSpPr>
            <p:spPr>
              <a:xfrm>
                <a:off x="4711741" y="2970516"/>
                <a:ext cx="2810150" cy="1404652"/>
              </a:xfrm>
              <a:custGeom>
                <a:avLst/>
                <a:gdLst>
                  <a:gd name="connsiteX0" fmla="*/ 0 w 2045499"/>
                  <a:gd name="connsiteY0" fmla="*/ 0 h 1022442"/>
                  <a:gd name="connsiteX1" fmla="*/ 2045499 w 2045499"/>
                  <a:gd name="connsiteY1" fmla="*/ 0 h 1022442"/>
                  <a:gd name="connsiteX2" fmla="*/ 2040235 w 2045499"/>
                  <a:gd name="connsiteY2" fmla="*/ 104248 h 1022442"/>
                  <a:gd name="connsiteX3" fmla="*/ 1022749 w 2045499"/>
                  <a:gd name="connsiteY3" fmla="*/ 1022442 h 1022442"/>
                  <a:gd name="connsiteX4" fmla="*/ 5264 w 2045499"/>
                  <a:gd name="connsiteY4" fmla="*/ 104248 h 1022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5499" h="1022442">
                    <a:moveTo>
                      <a:pt x="0" y="0"/>
                    </a:moveTo>
                    <a:lnTo>
                      <a:pt x="2045499" y="0"/>
                    </a:lnTo>
                    <a:lnTo>
                      <a:pt x="2040235" y="104248"/>
                    </a:lnTo>
                    <a:cubicBezTo>
                      <a:pt x="1987859" y="619983"/>
                      <a:pt x="1552303" y="1022442"/>
                      <a:pt x="1022749" y="1022442"/>
                    </a:cubicBezTo>
                    <a:cubicBezTo>
                      <a:pt x="493195" y="1022442"/>
                      <a:pt x="57640" y="619983"/>
                      <a:pt x="5264" y="104248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76" name="Freeform: Shape 41">
                <a:extLst>
                  <a:ext uri="{FF2B5EF4-FFF2-40B4-BE49-F238E27FC236}">
                    <a16:creationId xmlns:a16="http://schemas.microsoft.com/office/drawing/2014/main" xmlns="" id="{95CB515E-466E-4398-A750-86FE8422B482}"/>
                  </a:ext>
                </a:extLst>
              </p:cNvPr>
              <p:cNvSpPr/>
              <p:nvPr/>
            </p:nvSpPr>
            <p:spPr>
              <a:xfrm>
                <a:off x="4713850" y="2970516"/>
                <a:ext cx="2809223" cy="1353716"/>
              </a:xfrm>
              <a:custGeom>
                <a:avLst/>
                <a:gdLst>
                  <a:gd name="connsiteX0" fmla="*/ 1933045 w 2044824"/>
                  <a:gd name="connsiteY0" fmla="*/ 366946 h 985366"/>
                  <a:gd name="connsiteX1" fmla="*/ 1920461 w 2044824"/>
                  <a:gd name="connsiteY1" fmla="*/ 377755 h 985366"/>
                  <a:gd name="connsiteX2" fmla="*/ 1922397 w 2044824"/>
                  <a:gd name="connsiteY2" fmla="*/ 412604 h 985366"/>
                  <a:gd name="connsiteX3" fmla="*/ 1949502 w 2044824"/>
                  <a:gd name="connsiteY3" fmla="*/ 390662 h 985366"/>
                  <a:gd name="connsiteX4" fmla="*/ 1951437 w 2044824"/>
                  <a:gd name="connsiteY4" fmla="*/ 386790 h 985366"/>
                  <a:gd name="connsiteX5" fmla="*/ 1951437 w 2044824"/>
                  <a:gd name="connsiteY5" fmla="*/ 372593 h 985366"/>
                  <a:gd name="connsiteX6" fmla="*/ 1933045 w 2044824"/>
                  <a:gd name="connsiteY6" fmla="*/ 366946 h 985366"/>
                  <a:gd name="connsiteX7" fmla="*/ 1655225 w 2044824"/>
                  <a:gd name="connsiteY7" fmla="*/ 132525 h 985366"/>
                  <a:gd name="connsiteX8" fmla="*/ 1649416 w 2044824"/>
                  <a:gd name="connsiteY8" fmla="*/ 139624 h 985366"/>
                  <a:gd name="connsiteX9" fmla="*/ 1664905 w 2044824"/>
                  <a:gd name="connsiteY9" fmla="*/ 157694 h 985366"/>
                  <a:gd name="connsiteX10" fmla="*/ 1675230 w 2044824"/>
                  <a:gd name="connsiteY10" fmla="*/ 149304 h 985366"/>
                  <a:gd name="connsiteX11" fmla="*/ 1655225 w 2044824"/>
                  <a:gd name="connsiteY11" fmla="*/ 132525 h 985366"/>
                  <a:gd name="connsiteX12" fmla="*/ 536845 w 2044824"/>
                  <a:gd name="connsiteY12" fmla="*/ 51212 h 985366"/>
                  <a:gd name="connsiteX13" fmla="*/ 543298 w 2044824"/>
                  <a:gd name="connsiteY13" fmla="*/ 55084 h 985366"/>
                  <a:gd name="connsiteX14" fmla="*/ 536845 w 2044824"/>
                  <a:gd name="connsiteY14" fmla="*/ 62182 h 985366"/>
                  <a:gd name="connsiteX15" fmla="*/ 529747 w 2044824"/>
                  <a:gd name="connsiteY15" fmla="*/ 58310 h 985366"/>
                  <a:gd name="connsiteX16" fmla="*/ 536845 w 2044824"/>
                  <a:gd name="connsiteY16" fmla="*/ 51212 h 985366"/>
                  <a:gd name="connsiteX17" fmla="*/ 381963 w 2044824"/>
                  <a:gd name="connsiteY17" fmla="*/ 47340 h 985366"/>
                  <a:gd name="connsiteX18" fmla="*/ 394870 w 2044824"/>
                  <a:gd name="connsiteY18" fmla="*/ 55084 h 985366"/>
                  <a:gd name="connsiteX19" fmla="*/ 389062 w 2044824"/>
                  <a:gd name="connsiteY19" fmla="*/ 60246 h 985366"/>
                  <a:gd name="connsiteX20" fmla="*/ 376155 w 2044824"/>
                  <a:gd name="connsiteY20" fmla="*/ 53793 h 985366"/>
                  <a:gd name="connsiteX21" fmla="*/ 381963 w 2044824"/>
                  <a:gd name="connsiteY21" fmla="*/ 47340 h 985366"/>
                  <a:gd name="connsiteX22" fmla="*/ 466502 w 2044824"/>
                  <a:gd name="connsiteY22" fmla="*/ 28625 h 985366"/>
                  <a:gd name="connsiteX23" fmla="*/ 510386 w 2044824"/>
                  <a:gd name="connsiteY23" fmla="*/ 57020 h 985366"/>
                  <a:gd name="connsiteX24" fmla="*/ 452950 w 2044824"/>
                  <a:gd name="connsiteY24" fmla="*/ 57020 h 985366"/>
                  <a:gd name="connsiteX25" fmla="*/ 466502 w 2044824"/>
                  <a:gd name="connsiteY25" fmla="*/ 28625 h 985366"/>
                  <a:gd name="connsiteX26" fmla="*/ 1996019 w 2044824"/>
                  <a:gd name="connsiteY26" fmla="*/ 0 h 985366"/>
                  <a:gd name="connsiteX27" fmla="*/ 2044095 w 2044824"/>
                  <a:gd name="connsiteY27" fmla="*/ 0 h 985366"/>
                  <a:gd name="connsiteX28" fmla="*/ 2044367 w 2044824"/>
                  <a:gd name="connsiteY28" fmla="*/ 37014 h 985366"/>
                  <a:gd name="connsiteX29" fmla="*/ 2039849 w 2044824"/>
                  <a:gd name="connsiteY29" fmla="*/ 58956 h 985366"/>
                  <a:gd name="connsiteX30" fmla="*/ 1997256 w 2044824"/>
                  <a:gd name="connsiteY30" fmla="*/ 2811 h 985366"/>
                  <a:gd name="connsiteX31" fmla="*/ 1234311 w 2044824"/>
                  <a:gd name="connsiteY31" fmla="*/ 0 h 985366"/>
                  <a:gd name="connsiteX32" fmla="*/ 1976013 w 2044824"/>
                  <a:gd name="connsiteY32" fmla="*/ 0 h 985366"/>
                  <a:gd name="connsiteX33" fmla="*/ 1978542 w 2044824"/>
                  <a:gd name="connsiteY33" fmla="*/ 4102 h 985366"/>
                  <a:gd name="connsiteX34" fmla="*/ 1984995 w 2044824"/>
                  <a:gd name="connsiteY34" fmla="*/ 26044 h 985366"/>
                  <a:gd name="connsiteX35" fmla="*/ 2000484 w 2044824"/>
                  <a:gd name="connsiteY35" fmla="*/ 60892 h 985366"/>
                  <a:gd name="connsiteX36" fmla="*/ 2025652 w 2044824"/>
                  <a:gd name="connsiteY36" fmla="*/ 118973 h 985366"/>
                  <a:gd name="connsiteX37" fmla="*/ 2034041 w 2044824"/>
                  <a:gd name="connsiteY37" fmla="*/ 157694 h 985366"/>
                  <a:gd name="connsiteX38" fmla="*/ 1948856 w 2044824"/>
                  <a:gd name="connsiteY38" fmla="*/ 441000 h 985366"/>
                  <a:gd name="connsiteX39" fmla="*/ 1918525 w 2044824"/>
                  <a:gd name="connsiteY39" fmla="*/ 500370 h 985366"/>
                  <a:gd name="connsiteX40" fmla="*/ 1904973 w 2044824"/>
                  <a:gd name="connsiteY40" fmla="*/ 513923 h 985366"/>
                  <a:gd name="connsiteX41" fmla="*/ 1895938 w 2044824"/>
                  <a:gd name="connsiteY41" fmla="*/ 496498 h 985366"/>
                  <a:gd name="connsiteX42" fmla="*/ 1880450 w 2044824"/>
                  <a:gd name="connsiteY42" fmla="*/ 450034 h 985366"/>
                  <a:gd name="connsiteX43" fmla="*/ 1894002 w 2044824"/>
                  <a:gd name="connsiteY43" fmla="*/ 491981 h 985366"/>
                  <a:gd name="connsiteX44" fmla="*/ 1904973 w 2044824"/>
                  <a:gd name="connsiteY44" fmla="*/ 518441 h 985366"/>
                  <a:gd name="connsiteX45" fmla="*/ 1828177 w 2044824"/>
                  <a:gd name="connsiteY45" fmla="*/ 639120 h 985366"/>
                  <a:gd name="connsiteX46" fmla="*/ 1721695 w 2044824"/>
                  <a:gd name="connsiteY46" fmla="*/ 755281 h 985366"/>
                  <a:gd name="connsiteX47" fmla="*/ 1671359 w 2044824"/>
                  <a:gd name="connsiteY47" fmla="*/ 799165 h 985366"/>
                  <a:gd name="connsiteX48" fmla="*/ 1662324 w 2044824"/>
                  <a:gd name="connsiteY48" fmla="*/ 777223 h 985366"/>
                  <a:gd name="connsiteX49" fmla="*/ 1636510 w 2044824"/>
                  <a:gd name="connsiteY49" fmla="*/ 694619 h 985366"/>
                  <a:gd name="connsiteX50" fmla="*/ 1646190 w 2044824"/>
                  <a:gd name="connsiteY50" fmla="*/ 587492 h 985366"/>
                  <a:gd name="connsiteX51" fmla="*/ 1652643 w 2044824"/>
                  <a:gd name="connsiteY51" fmla="*/ 537801 h 985366"/>
                  <a:gd name="connsiteX52" fmla="*/ 1639736 w 2044824"/>
                  <a:gd name="connsiteY52" fmla="*/ 475847 h 985366"/>
                  <a:gd name="connsiteX53" fmla="*/ 1617150 w 2044824"/>
                  <a:gd name="connsiteY53" fmla="*/ 431319 h 985366"/>
                  <a:gd name="connsiteX54" fmla="*/ 1599080 w 2044824"/>
                  <a:gd name="connsiteY54" fmla="*/ 341616 h 985366"/>
                  <a:gd name="connsiteX55" fmla="*/ 1601662 w 2044824"/>
                  <a:gd name="connsiteY55" fmla="*/ 328064 h 985366"/>
                  <a:gd name="connsiteX56" fmla="*/ 1564877 w 2044824"/>
                  <a:gd name="connsiteY56" fmla="*/ 295797 h 985366"/>
                  <a:gd name="connsiteX57" fmla="*/ 1539709 w 2044824"/>
                  <a:gd name="connsiteY57" fmla="*/ 286762 h 985366"/>
                  <a:gd name="connsiteX58" fmla="*/ 1484209 w 2044824"/>
                  <a:gd name="connsiteY58" fmla="*/ 269338 h 985366"/>
                  <a:gd name="connsiteX59" fmla="*/ 1455168 w 2044824"/>
                  <a:gd name="connsiteY59" fmla="*/ 283535 h 985366"/>
                  <a:gd name="connsiteX60" fmla="*/ 1420320 w 2044824"/>
                  <a:gd name="connsiteY60" fmla="*/ 286762 h 985366"/>
                  <a:gd name="connsiteX61" fmla="*/ 1375792 w 2044824"/>
                  <a:gd name="connsiteY61" fmla="*/ 291279 h 985366"/>
                  <a:gd name="connsiteX62" fmla="*/ 1330618 w 2044824"/>
                  <a:gd name="connsiteY62" fmla="*/ 282244 h 985366"/>
                  <a:gd name="connsiteX63" fmla="*/ 1293833 w 2044824"/>
                  <a:gd name="connsiteY63" fmla="*/ 250623 h 985366"/>
                  <a:gd name="connsiteX64" fmla="*/ 1278344 w 2044824"/>
                  <a:gd name="connsiteY64" fmla="*/ 231263 h 985366"/>
                  <a:gd name="connsiteX65" fmla="*/ 1239624 w 2044824"/>
                  <a:gd name="connsiteY65" fmla="*/ 172536 h 985366"/>
                  <a:gd name="connsiteX66" fmla="*/ 1228008 w 2044824"/>
                  <a:gd name="connsiteY66" fmla="*/ 114455 h 985366"/>
                  <a:gd name="connsiteX67" fmla="*/ 1232525 w 2044824"/>
                  <a:gd name="connsiteY67" fmla="*/ 20235 h 985366"/>
                  <a:gd name="connsiteX68" fmla="*/ 1231880 w 2044824"/>
                  <a:gd name="connsiteY68" fmla="*/ 4747 h 985366"/>
                  <a:gd name="connsiteX69" fmla="*/ 371235 w 2044824"/>
                  <a:gd name="connsiteY69" fmla="*/ 0 h 985366"/>
                  <a:gd name="connsiteX70" fmla="*/ 401817 w 2044824"/>
                  <a:gd name="connsiteY70" fmla="*/ 0 h 985366"/>
                  <a:gd name="connsiteX71" fmla="*/ 431009 w 2044824"/>
                  <a:gd name="connsiteY71" fmla="*/ 20235 h 985366"/>
                  <a:gd name="connsiteX72" fmla="*/ 384544 w 2044824"/>
                  <a:gd name="connsiteY72" fmla="*/ 11846 h 985366"/>
                  <a:gd name="connsiteX73" fmla="*/ 1377 w 2044824"/>
                  <a:gd name="connsiteY73" fmla="*/ 0 h 985366"/>
                  <a:gd name="connsiteX74" fmla="*/ 120887 w 2044824"/>
                  <a:gd name="connsiteY74" fmla="*/ 0 h 985366"/>
                  <a:gd name="connsiteX75" fmla="*/ 126407 w 2044824"/>
                  <a:gd name="connsiteY75" fmla="*/ 24753 h 985366"/>
                  <a:gd name="connsiteX76" fmla="*/ 158674 w 2044824"/>
                  <a:gd name="connsiteY76" fmla="*/ 44113 h 985366"/>
                  <a:gd name="connsiteX77" fmla="*/ 210302 w 2044824"/>
                  <a:gd name="connsiteY77" fmla="*/ 4747 h 985366"/>
                  <a:gd name="connsiteX78" fmla="*/ 215076 w 2044824"/>
                  <a:gd name="connsiteY78" fmla="*/ 0 h 985366"/>
                  <a:gd name="connsiteX79" fmla="*/ 258656 w 2044824"/>
                  <a:gd name="connsiteY79" fmla="*/ 0 h 985366"/>
                  <a:gd name="connsiteX80" fmla="*/ 256766 w 2044824"/>
                  <a:gd name="connsiteY80" fmla="*/ 5393 h 985366"/>
                  <a:gd name="connsiteX81" fmla="*/ 223853 w 2044824"/>
                  <a:gd name="connsiteY81" fmla="*/ 78962 h 985366"/>
                  <a:gd name="connsiteX82" fmla="*/ 233534 w 2044824"/>
                  <a:gd name="connsiteY82" fmla="*/ 92514 h 985366"/>
                  <a:gd name="connsiteX83" fmla="*/ 270964 w 2044824"/>
                  <a:gd name="connsiteY83" fmla="*/ 93159 h 985366"/>
                  <a:gd name="connsiteX84" fmla="*/ 290969 w 2044824"/>
                  <a:gd name="connsiteY84" fmla="*/ 121554 h 985366"/>
                  <a:gd name="connsiteX85" fmla="*/ 281934 w 2044824"/>
                  <a:gd name="connsiteY85" fmla="*/ 159629 h 985366"/>
                  <a:gd name="connsiteX86" fmla="*/ 298068 w 2044824"/>
                  <a:gd name="connsiteY86" fmla="*/ 206740 h 985366"/>
                  <a:gd name="connsiteX87" fmla="*/ 331626 w 2044824"/>
                  <a:gd name="connsiteY87" fmla="*/ 206094 h 985366"/>
                  <a:gd name="connsiteX88" fmla="*/ 356794 w 2044824"/>
                  <a:gd name="connsiteY88" fmla="*/ 210612 h 985366"/>
                  <a:gd name="connsiteX89" fmla="*/ 384544 w 2044824"/>
                  <a:gd name="connsiteY89" fmla="*/ 206740 h 985366"/>
                  <a:gd name="connsiteX90" fmla="*/ 441334 w 2044824"/>
                  <a:gd name="connsiteY90" fmla="*/ 166728 h 985366"/>
                  <a:gd name="connsiteX91" fmla="*/ 448433 w 2044824"/>
                  <a:gd name="connsiteY91" fmla="*/ 173182 h 985366"/>
                  <a:gd name="connsiteX92" fmla="*/ 464567 w 2044824"/>
                  <a:gd name="connsiteY92" fmla="*/ 176408 h 985366"/>
                  <a:gd name="connsiteX93" fmla="*/ 495543 w 2044824"/>
                  <a:gd name="connsiteY93" fmla="*/ 178990 h 985366"/>
                  <a:gd name="connsiteX94" fmla="*/ 556850 w 2044824"/>
                  <a:gd name="connsiteY94" fmla="*/ 189961 h 985366"/>
                  <a:gd name="connsiteX95" fmla="*/ 579438 w 2044824"/>
                  <a:gd name="connsiteY95" fmla="*/ 195769 h 985366"/>
                  <a:gd name="connsiteX96" fmla="*/ 609768 w 2044824"/>
                  <a:gd name="connsiteY96" fmla="*/ 224164 h 985366"/>
                  <a:gd name="connsiteX97" fmla="*/ 702698 w 2044824"/>
                  <a:gd name="connsiteY97" fmla="*/ 278372 h 985366"/>
                  <a:gd name="connsiteX98" fmla="*/ 749808 w 2044824"/>
                  <a:gd name="connsiteY98" fmla="*/ 358395 h 985366"/>
                  <a:gd name="connsiteX99" fmla="*/ 742709 w 2044824"/>
                  <a:gd name="connsiteY99" fmla="*/ 371947 h 985366"/>
                  <a:gd name="connsiteX100" fmla="*/ 741418 w 2044824"/>
                  <a:gd name="connsiteY100" fmla="*/ 400988 h 985366"/>
                  <a:gd name="connsiteX101" fmla="*/ 754971 w 2044824"/>
                  <a:gd name="connsiteY101" fmla="*/ 402924 h 985366"/>
                  <a:gd name="connsiteX102" fmla="*/ 801436 w 2044824"/>
                  <a:gd name="connsiteY102" fmla="*/ 386145 h 985366"/>
                  <a:gd name="connsiteX103" fmla="*/ 860807 w 2044824"/>
                  <a:gd name="connsiteY103" fmla="*/ 417122 h 985366"/>
                  <a:gd name="connsiteX104" fmla="*/ 933086 w 2044824"/>
                  <a:gd name="connsiteY104" fmla="*/ 450034 h 985366"/>
                  <a:gd name="connsiteX105" fmla="*/ 964707 w 2044824"/>
                  <a:gd name="connsiteY105" fmla="*/ 468749 h 985366"/>
                  <a:gd name="connsiteX106" fmla="*/ 962126 w 2044824"/>
                  <a:gd name="connsiteY106" fmla="*/ 524893 h 985366"/>
                  <a:gd name="connsiteX107" fmla="*/ 921469 w 2044824"/>
                  <a:gd name="connsiteY107" fmla="*/ 586201 h 985366"/>
                  <a:gd name="connsiteX108" fmla="*/ 913725 w 2044824"/>
                  <a:gd name="connsiteY108" fmla="*/ 620404 h 985366"/>
                  <a:gd name="connsiteX109" fmla="*/ 892429 w 2044824"/>
                  <a:gd name="connsiteY109" fmla="*/ 740438 h 985366"/>
                  <a:gd name="connsiteX110" fmla="*/ 869842 w 2044824"/>
                  <a:gd name="connsiteY110" fmla="*/ 757863 h 985366"/>
                  <a:gd name="connsiteX111" fmla="*/ 818860 w 2044824"/>
                  <a:gd name="connsiteY111" fmla="*/ 781740 h 985366"/>
                  <a:gd name="connsiteX112" fmla="*/ 801436 w 2044824"/>
                  <a:gd name="connsiteY112" fmla="*/ 814653 h 985366"/>
                  <a:gd name="connsiteX113" fmla="*/ 782075 w 2044824"/>
                  <a:gd name="connsiteY113" fmla="*/ 897257 h 985366"/>
                  <a:gd name="connsiteX114" fmla="*/ 753680 w 2044824"/>
                  <a:gd name="connsiteY114" fmla="*/ 950175 h 985366"/>
                  <a:gd name="connsiteX115" fmla="*/ 735611 w 2044824"/>
                  <a:gd name="connsiteY115" fmla="*/ 963082 h 985366"/>
                  <a:gd name="connsiteX116" fmla="*/ 712378 w 2044824"/>
                  <a:gd name="connsiteY116" fmla="*/ 958564 h 985366"/>
                  <a:gd name="connsiteX117" fmla="*/ 702698 w 2044824"/>
                  <a:gd name="connsiteY117" fmla="*/ 963082 h 985366"/>
                  <a:gd name="connsiteX118" fmla="*/ 712378 w 2044824"/>
                  <a:gd name="connsiteY118" fmla="*/ 981151 h 985366"/>
                  <a:gd name="connsiteX119" fmla="*/ 698181 w 2044824"/>
                  <a:gd name="connsiteY119" fmla="*/ 983733 h 985366"/>
                  <a:gd name="connsiteX120" fmla="*/ 523938 w 2044824"/>
                  <a:gd name="connsiteY120" fmla="*/ 909518 h 985366"/>
                  <a:gd name="connsiteX121" fmla="*/ 503287 w 2044824"/>
                  <a:gd name="connsiteY121" fmla="*/ 879187 h 985366"/>
                  <a:gd name="connsiteX122" fmla="*/ 492962 w 2044824"/>
                  <a:gd name="connsiteY122" fmla="*/ 852083 h 985366"/>
                  <a:gd name="connsiteX123" fmla="*/ 481991 w 2044824"/>
                  <a:gd name="connsiteY123" fmla="*/ 715915 h 985366"/>
                  <a:gd name="connsiteX124" fmla="*/ 447142 w 2044824"/>
                  <a:gd name="connsiteY124" fmla="*/ 666869 h 985366"/>
                  <a:gd name="connsiteX125" fmla="*/ 358730 w 2044824"/>
                  <a:gd name="connsiteY125" fmla="*/ 562323 h 985366"/>
                  <a:gd name="connsiteX126" fmla="*/ 314201 w 2044824"/>
                  <a:gd name="connsiteY126" fmla="*/ 483592 h 985366"/>
                  <a:gd name="connsiteX127" fmla="*/ 310329 w 2044824"/>
                  <a:gd name="connsiteY127" fmla="*/ 433900 h 985366"/>
                  <a:gd name="connsiteX128" fmla="*/ 312911 w 2044824"/>
                  <a:gd name="connsiteY128" fmla="*/ 416476 h 985366"/>
                  <a:gd name="connsiteX129" fmla="*/ 327754 w 2044824"/>
                  <a:gd name="connsiteY129" fmla="*/ 348069 h 985366"/>
                  <a:gd name="connsiteX130" fmla="*/ 358085 w 2044824"/>
                  <a:gd name="connsiteY130" fmla="*/ 270628 h 985366"/>
                  <a:gd name="connsiteX131" fmla="*/ 348405 w 2044824"/>
                  <a:gd name="connsiteY131" fmla="*/ 234489 h 985366"/>
                  <a:gd name="connsiteX132" fmla="*/ 331626 w 2044824"/>
                  <a:gd name="connsiteY132" fmla="*/ 233844 h 985366"/>
                  <a:gd name="connsiteX133" fmla="*/ 304522 w 2044824"/>
                  <a:gd name="connsiteY133" fmla="*/ 239007 h 985366"/>
                  <a:gd name="connsiteX134" fmla="*/ 269673 w 2044824"/>
                  <a:gd name="connsiteY134" fmla="*/ 216419 h 985366"/>
                  <a:gd name="connsiteX135" fmla="*/ 233534 w 2044824"/>
                  <a:gd name="connsiteY135" fmla="*/ 158984 h 985366"/>
                  <a:gd name="connsiteX136" fmla="*/ 211592 w 2044824"/>
                  <a:gd name="connsiteY136" fmla="*/ 140915 h 985366"/>
                  <a:gd name="connsiteX137" fmla="*/ 152221 w 2044824"/>
                  <a:gd name="connsiteY137" fmla="*/ 102194 h 985366"/>
                  <a:gd name="connsiteX138" fmla="*/ 132860 w 2044824"/>
                  <a:gd name="connsiteY138" fmla="*/ 92514 h 985366"/>
                  <a:gd name="connsiteX139" fmla="*/ 72198 w 2044824"/>
                  <a:gd name="connsiteY139" fmla="*/ 77671 h 985366"/>
                  <a:gd name="connsiteX140" fmla="*/ 12181 w 2044824"/>
                  <a:gd name="connsiteY140" fmla="*/ 33788 h 985366"/>
                  <a:gd name="connsiteX141" fmla="*/ 0 w 2044824"/>
                  <a:gd name="connsiteY141" fmla="*/ 16041 h 985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</a:cxnLst>
                <a:rect l="l" t="t" r="r" b="b"/>
                <a:pathLst>
                  <a:path w="2044824" h="985366">
                    <a:moveTo>
                      <a:pt x="1933045" y="366946"/>
                    </a:moveTo>
                    <a:cubicBezTo>
                      <a:pt x="1927399" y="366946"/>
                      <a:pt x="1922720" y="369689"/>
                      <a:pt x="1920461" y="377755"/>
                    </a:cubicBezTo>
                    <a:cubicBezTo>
                      <a:pt x="1917880" y="388081"/>
                      <a:pt x="1904973" y="404215"/>
                      <a:pt x="1922397" y="412604"/>
                    </a:cubicBezTo>
                    <a:cubicBezTo>
                      <a:pt x="1943048" y="422284"/>
                      <a:pt x="1942403" y="400343"/>
                      <a:pt x="1949502" y="390662"/>
                    </a:cubicBezTo>
                    <a:cubicBezTo>
                      <a:pt x="1950147" y="390017"/>
                      <a:pt x="1950792" y="388081"/>
                      <a:pt x="1951437" y="386790"/>
                    </a:cubicBezTo>
                    <a:cubicBezTo>
                      <a:pt x="1954664" y="381627"/>
                      <a:pt x="1955310" y="377110"/>
                      <a:pt x="1951437" y="372593"/>
                    </a:cubicBezTo>
                    <a:cubicBezTo>
                      <a:pt x="1945307" y="369689"/>
                      <a:pt x="1938693" y="366946"/>
                      <a:pt x="1933045" y="366946"/>
                    </a:cubicBezTo>
                    <a:close/>
                    <a:moveTo>
                      <a:pt x="1655225" y="132525"/>
                    </a:moveTo>
                    <a:cubicBezTo>
                      <a:pt x="1650707" y="130589"/>
                      <a:pt x="1648126" y="135752"/>
                      <a:pt x="1649416" y="139624"/>
                    </a:cubicBezTo>
                    <a:cubicBezTo>
                      <a:pt x="1651998" y="147368"/>
                      <a:pt x="1654579" y="156403"/>
                      <a:pt x="1664905" y="157694"/>
                    </a:cubicBezTo>
                    <a:cubicBezTo>
                      <a:pt x="1670067" y="158339"/>
                      <a:pt x="1673939" y="155112"/>
                      <a:pt x="1675230" y="149304"/>
                    </a:cubicBezTo>
                    <a:cubicBezTo>
                      <a:pt x="1668777" y="144141"/>
                      <a:pt x="1662323" y="137043"/>
                      <a:pt x="1655225" y="132525"/>
                    </a:cubicBezTo>
                    <a:close/>
                    <a:moveTo>
                      <a:pt x="536845" y="51212"/>
                    </a:moveTo>
                    <a:cubicBezTo>
                      <a:pt x="538781" y="52502"/>
                      <a:pt x="542653" y="53147"/>
                      <a:pt x="543298" y="55084"/>
                    </a:cubicBezTo>
                    <a:cubicBezTo>
                      <a:pt x="545235" y="60246"/>
                      <a:pt x="540072" y="60891"/>
                      <a:pt x="536845" y="62182"/>
                    </a:cubicBezTo>
                    <a:cubicBezTo>
                      <a:pt x="533619" y="63473"/>
                      <a:pt x="530392" y="61537"/>
                      <a:pt x="529747" y="58310"/>
                    </a:cubicBezTo>
                    <a:cubicBezTo>
                      <a:pt x="527165" y="53147"/>
                      <a:pt x="531682" y="52502"/>
                      <a:pt x="536845" y="51212"/>
                    </a:cubicBezTo>
                    <a:close/>
                    <a:moveTo>
                      <a:pt x="381963" y="47340"/>
                    </a:moveTo>
                    <a:cubicBezTo>
                      <a:pt x="387125" y="48630"/>
                      <a:pt x="391643" y="50566"/>
                      <a:pt x="394870" y="55084"/>
                    </a:cubicBezTo>
                    <a:cubicBezTo>
                      <a:pt x="394870" y="58955"/>
                      <a:pt x="392288" y="60246"/>
                      <a:pt x="389062" y="60246"/>
                    </a:cubicBezTo>
                    <a:cubicBezTo>
                      <a:pt x="383253" y="60891"/>
                      <a:pt x="378091" y="59601"/>
                      <a:pt x="376155" y="53793"/>
                    </a:cubicBezTo>
                    <a:cubicBezTo>
                      <a:pt x="374219" y="49275"/>
                      <a:pt x="378091" y="46694"/>
                      <a:pt x="381963" y="47340"/>
                    </a:cubicBezTo>
                    <a:close/>
                    <a:moveTo>
                      <a:pt x="466502" y="28625"/>
                    </a:moveTo>
                    <a:cubicBezTo>
                      <a:pt x="487153" y="25398"/>
                      <a:pt x="498769" y="35723"/>
                      <a:pt x="510386" y="57020"/>
                    </a:cubicBezTo>
                    <a:cubicBezTo>
                      <a:pt x="488444" y="46695"/>
                      <a:pt x="471665" y="69927"/>
                      <a:pt x="452950" y="57020"/>
                    </a:cubicBezTo>
                    <a:cubicBezTo>
                      <a:pt x="451014" y="44113"/>
                      <a:pt x="445206" y="29270"/>
                      <a:pt x="466502" y="28625"/>
                    </a:cubicBezTo>
                    <a:close/>
                    <a:moveTo>
                      <a:pt x="1996019" y="0"/>
                    </a:moveTo>
                    <a:lnTo>
                      <a:pt x="2044095" y="0"/>
                    </a:lnTo>
                    <a:lnTo>
                      <a:pt x="2044367" y="37014"/>
                    </a:lnTo>
                    <a:cubicBezTo>
                      <a:pt x="2044367" y="44113"/>
                      <a:pt x="2046948" y="52502"/>
                      <a:pt x="2039849" y="58956"/>
                    </a:cubicBezTo>
                    <a:cubicBezTo>
                      <a:pt x="2020489" y="44113"/>
                      <a:pt x="2001129" y="29270"/>
                      <a:pt x="1997256" y="2811"/>
                    </a:cubicBezTo>
                    <a:close/>
                    <a:moveTo>
                      <a:pt x="1234311" y="0"/>
                    </a:moveTo>
                    <a:lnTo>
                      <a:pt x="1976013" y="0"/>
                    </a:lnTo>
                    <a:lnTo>
                      <a:pt x="1978542" y="4102"/>
                    </a:lnTo>
                    <a:cubicBezTo>
                      <a:pt x="1983705" y="9910"/>
                      <a:pt x="1984350" y="18299"/>
                      <a:pt x="1984995" y="26044"/>
                    </a:cubicBezTo>
                    <a:cubicBezTo>
                      <a:pt x="1986286" y="39596"/>
                      <a:pt x="1992094" y="50567"/>
                      <a:pt x="2000484" y="60892"/>
                    </a:cubicBezTo>
                    <a:cubicBezTo>
                      <a:pt x="2014681" y="77671"/>
                      <a:pt x="2021135" y="97676"/>
                      <a:pt x="2025652" y="118973"/>
                    </a:cubicBezTo>
                    <a:cubicBezTo>
                      <a:pt x="2041785" y="129299"/>
                      <a:pt x="2035977" y="144787"/>
                      <a:pt x="2034041" y="157694"/>
                    </a:cubicBezTo>
                    <a:cubicBezTo>
                      <a:pt x="2017908" y="255786"/>
                      <a:pt x="1992739" y="351297"/>
                      <a:pt x="1948856" y="441000"/>
                    </a:cubicBezTo>
                    <a:cubicBezTo>
                      <a:pt x="1939176" y="461005"/>
                      <a:pt x="1930141" y="481656"/>
                      <a:pt x="1918525" y="500370"/>
                    </a:cubicBezTo>
                    <a:cubicBezTo>
                      <a:pt x="1915298" y="506179"/>
                      <a:pt x="1914008" y="513923"/>
                      <a:pt x="1904973" y="513923"/>
                    </a:cubicBezTo>
                    <a:cubicBezTo>
                      <a:pt x="1898519" y="510051"/>
                      <a:pt x="1898519" y="502307"/>
                      <a:pt x="1895938" y="496498"/>
                    </a:cubicBezTo>
                    <a:cubicBezTo>
                      <a:pt x="1886258" y="484237"/>
                      <a:pt x="1887548" y="468103"/>
                      <a:pt x="1880450" y="450034"/>
                    </a:cubicBezTo>
                    <a:cubicBezTo>
                      <a:pt x="1886903" y="466168"/>
                      <a:pt x="1884322" y="481010"/>
                      <a:pt x="1894002" y="491981"/>
                    </a:cubicBezTo>
                    <a:cubicBezTo>
                      <a:pt x="1898519" y="500370"/>
                      <a:pt x="1897874" y="510696"/>
                      <a:pt x="1904973" y="518441"/>
                    </a:cubicBezTo>
                    <a:cubicBezTo>
                      <a:pt x="1886903" y="563615"/>
                      <a:pt x="1856572" y="600399"/>
                      <a:pt x="1828177" y="639120"/>
                    </a:cubicBezTo>
                    <a:cubicBezTo>
                      <a:pt x="1796555" y="681712"/>
                      <a:pt x="1759125" y="718497"/>
                      <a:pt x="1721695" y="755281"/>
                    </a:cubicBezTo>
                    <a:cubicBezTo>
                      <a:pt x="1705562" y="771414"/>
                      <a:pt x="1688783" y="784967"/>
                      <a:pt x="1671359" y="799165"/>
                    </a:cubicBezTo>
                    <a:cubicBezTo>
                      <a:pt x="1663615" y="792711"/>
                      <a:pt x="1671359" y="781740"/>
                      <a:pt x="1662324" y="777223"/>
                    </a:cubicBezTo>
                    <a:cubicBezTo>
                      <a:pt x="1666196" y="745601"/>
                      <a:pt x="1650708" y="719787"/>
                      <a:pt x="1636510" y="694619"/>
                    </a:cubicBezTo>
                    <a:cubicBezTo>
                      <a:pt x="1613923" y="655253"/>
                      <a:pt x="1628766" y="621050"/>
                      <a:pt x="1646190" y="587492"/>
                    </a:cubicBezTo>
                    <a:cubicBezTo>
                      <a:pt x="1655225" y="570068"/>
                      <a:pt x="1659097" y="557161"/>
                      <a:pt x="1652643" y="537801"/>
                    </a:cubicBezTo>
                    <a:cubicBezTo>
                      <a:pt x="1646190" y="517795"/>
                      <a:pt x="1648126" y="496498"/>
                      <a:pt x="1639736" y="475847"/>
                    </a:cubicBezTo>
                    <a:cubicBezTo>
                      <a:pt x="1633283" y="460360"/>
                      <a:pt x="1630702" y="442290"/>
                      <a:pt x="1617150" y="431319"/>
                    </a:cubicBezTo>
                    <a:cubicBezTo>
                      <a:pt x="1586818" y="406150"/>
                      <a:pt x="1590690" y="374529"/>
                      <a:pt x="1599080" y="341616"/>
                    </a:cubicBezTo>
                    <a:cubicBezTo>
                      <a:pt x="1600371" y="337099"/>
                      <a:pt x="1601662" y="332581"/>
                      <a:pt x="1601662" y="328064"/>
                    </a:cubicBezTo>
                    <a:cubicBezTo>
                      <a:pt x="1603597" y="302250"/>
                      <a:pt x="1590045" y="289989"/>
                      <a:pt x="1564877" y="295797"/>
                    </a:cubicBezTo>
                    <a:cubicBezTo>
                      <a:pt x="1553906" y="298378"/>
                      <a:pt x="1546162" y="298378"/>
                      <a:pt x="1539709" y="286762"/>
                    </a:cubicBezTo>
                    <a:cubicBezTo>
                      <a:pt x="1526802" y="264175"/>
                      <a:pt x="1507442" y="258367"/>
                      <a:pt x="1484209" y="269338"/>
                    </a:cubicBezTo>
                    <a:cubicBezTo>
                      <a:pt x="1474529" y="273855"/>
                      <a:pt x="1464203" y="278372"/>
                      <a:pt x="1455168" y="283535"/>
                    </a:cubicBezTo>
                    <a:cubicBezTo>
                      <a:pt x="1443552" y="289989"/>
                      <a:pt x="1432582" y="291925"/>
                      <a:pt x="1420320" y="286762"/>
                    </a:cubicBezTo>
                    <a:cubicBezTo>
                      <a:pt x="1404832" y="280309"/>
                      <a:pt x="1388698" y="282890"/>
                      <a:pt x="1375792" y="291279"/>
                    </a:cubicBezTo>
                    <a:cubicBezTo>
                      <a:pt x="1356431" y="304186"/>
                      <a:pt x="1342234" y="293861"/>
                      <a:pt x="1330618" y="282244"/>
                    </a:cubicBezTo>
                    <a:cubicBezTo>
                      <a:pt x="1319001" y="270628"/>
                      <a:pt x="1306740" y="260303"/>
                      <a:pt x="1293833" y="250623"/>
                    </a:cubicBezTo>
                    <a:cubicBezTo>
                      <a:pt x="1286734" y="245460"/>
                      <a:pt x="1280281" y="239652"/>
                      <a:pt x="1278344" y="231263"/>
                    </a:cubicBezTo>
                    <a:cubicBezTo>
                      <a:pt x="1273182" y="206094"/>
                      <a:pt x="1255112" y="190606"/>
                      <a:pt x="1239624" y="172536"/>
                    </a:cubicBezTo>
                    <a:cubicBezTo>
                      <a:pt x="1231235" y="162856"/>
                      <a:pt x="1223491" y="126071"/>
                      <a:pt x="1228008" y="114455"/>
                    </a:cubicBezTo>
                    <a:cubicBezTo>
                      <a:pt x="1240270" y="84125"/>
                      <a:pt x="1244142" y="52502"/>
                      <a:pt x="1232525" y="20235"/>
                    </a:cubicBezTo>
                    <a:cubicBezTo>
                      <a:pt x="1230589" y="15072"/>
                      <a:pt x="1228653" y="9910"/>
                      <a:pt x="1231880" y="4747"/>
                    </a:cubicBezTo>
                    <a:close/>
                    <a:moveTo>
                      <a:pt x="371235" y="0"/>
                    </a:moveTo>
                    <a:lnTo>
                      <a:pt x="401817" y="0"/>
                    </a:lnTo>
                    <a:lnTo>
                      <a:pt x="431009" y="20235"/>
                    </a:lnTo>
                    <a:cubicBezTo>
                      <a:pt x="413585" y="25398"/>
                      <a:pt x="395515" y="35723"/>
                      <a:pt x="384544" y="11846"/>
                    </a:cubicBezTo>
                    <a:close/>
                    <a:moveTo>
                      <a:pt x="1377" y="0"/>
                    </a:moveTo>
                    <a:lnTo>
                      <a:pt x="120887" y="0"/>
                    </a:lnTo>
                    <a:lnTo>
                      <a:pt x="126407" y="24753"/>
                    </a:lnTo>
                    <a:cubicBezTo>
                      <a:pt x="131570" y="38305"/>
                      <a:pt x="141895" y="44758"/>
                      <a:pt x="158674" y="44113"/>
                    </a:cubicBezTo>
                    <a:cubicBezTo>
                      <a:pt x="185778" y="42823"/>
                      <a:pt x="203202" y="32497"/>
                      <a:pt x="210302" y="4747"/>
                    </a:cubicBezTo>
                    <a:lnTo>
                      <a:pt x="215076" y="0"/>
                    </a:lnTo>
                    <a:lnTo>
                      <a:pt x="258656" y="0"/>
                    </a:lnTo>
                    <a:lnTo>
                      <a:pt x="256766" y="5393"/>
                    </a:lnTo>
                    <a:cubicBezTo>
                      <a:pt x="245795" y="29916"/>
                      <a:pt x="236115" y="55084"/>
                      <a:pt x="223853" y="78962"/>
                    </a:cubicBezTo>
                    <a:cubicBezTo>
                      <a:pt x="216109" y="93804"/>
                      <a:pt x="223853" y="92514"/>
                      <a:pt x="233534" y="92514"/>
                    </a:cubicBezTo>
                    <a:cubicBezTo>
                      <a:pt x="245795" y="92514"/>
                      <a:pt x="258702" y="91223"/>
                      <a:pt x="270964" y="93159"/>
                    </a:cubicBezTo>
                    <a:cubicBezTo>
                      <a:pt x="286452" y="95741"/>
                      <a:pt x="297422" y="102194"/>
                      <a:pt x="290969" y="121554"/>
                    </a:cubicBezTo>
                    <a:cubicBezTo>
                      <a:pt x="287097" y="133816"/>
                      <a:pt x="286452" y="147368"/>
                      <a:pt x="281934" y="159629"/>
                    </a:cubicBezTo>
                    <a:cubicBezTo>
                      <a:pt x="274190" y="180280"/>
                      <a:pt x="286452" y="193187"/>
                      <a:pt x="298068" y="206740"/>
                    </a:cubicBezTo>
                    <a:cubicBezTo>
                      <a:pt x="309039" y="219647"/>
                      <a:pt x="320655" y="211257"/>
                      <a:pt x="331626" y="206094"/>
                    </a:cubicBezTo>
                    <a:cubicBezTo>
                      <a:pt x="340661" y="202222"/>
                      <a:pt x="350986" y="202222"/>
                      <a:pt x="356794" y="210612"/>
                    </a:cubicBezTo>
                    <a:cubicBezTo>
                      <a:pt x="369056" y="227391"/>
                      <a:pt x="380672" y="217710"/>
                      <a:pt x="384544" y="206740"/>
                    </a:cubicBezTo>
                    <a:cubicBezTo>
                      <a:pt x="394224" y="178345"/>
                      <a:pt x="420038" y="176408"/>
                      <a:pt x="441334" y="166728"/>
                    </a:cubicBezTo>
                    <a:cubicBezTo>
                      <a:pt x="447788" y="166728"/>
                      <a:pt x="449723" y="168019"/>
                      <a:pt x="448433" y="173182"/>
                    </a:cubicBezTo>
                    <a:cubicBezTo>
                      <a:pt x="451660" y="186734"/>
                      <a:pt x="460049" y="182862"/>
                      <a:pt x="464567" y="176408"/>
                    </a:cubicBezTo>
                    <a:cubicBezTo>
                      <a:pt x="476828" y="160920"/>
                      <a:pt x="487153" y="171891"/>
                      <a:pt x="495543" y="178990"/>
                    </a:cubicBezTo>
                    <a:cubicBezTo>
                      <a:pt x="514258" y="194478"/>
                      <a:pt x="534909" y="197059"/>
                      <a:pt x="556850" y="189961"/>
                    </a:cubicBezTo>
                    <a:cubicBezTo>
                      <a:pt x="565885" y="186734"/>
                      <a:pt x="572339" y="184152"/>
                      <a:pt x="579438" y="195769"/>
                    </a:cubicBezTo>
                    <a:cubicBezTo>
                      <a:pt x="586536" y="207385"/>
                      <a:pt x="600734" y="213838"/>
                      <a:pt x="609768" y="224164"/>
                    </a:cubicBezTo>
                    <a:cubicBezTo>
                      <a:pt x="634937" y="253204"/>
                      <a:pt x="663977" y="269983"/>
                      <a:pt x="702698" y="278372"/>
                    </a:cubicBezTo>
                    <a:cubicBezTo>
                      <a:pt x="734320" y="284826"/>
                      <a:pt x="754971" y="330646"/>
                      <a:pt x="749808" y="358395"/>
                    </a:cubicBezTo>
                    <a:cubicBezTo>
                      <a:pt x="747872" y="363558"/>
                      <a:pt x="745936" y="368075"/>
                      <a:pt x="742709" y="371947"/>
                    </a:cubicBezTo>
                    <a:cubicBezTo>
                      <a:pt x="733029" y="381627"/>
                      <a:pt x="746581" y="391953"/>
                      <a:pt x="741418" y="400988"/>
                    </a:cubicBezTo>
                    <a:cubicBezTo>
                      <a:pt x="745290" y="406150"/>
                      <a:pt x="750453" y="402924"/>
                      <a:pt x="754971" y="402924"/>
                    </a:cubicBezTo>
                    <a:cubicBezTo>
                      <a:pt x="770459" y="397761"/>
                      <a:pt x="780139" y="375820"/>
                      <a:pt x="801436" y="386145"/>
                    </a:cubicBezTo>
                    <a:cubicBezTo>
                      <a:pt x="823377" y="392598"/>
                      <a:pt x="836284" y="418412"/>
                      <a:pt x="860807" y="417122"/>
                    </a:cubicBezTo>
                    <a:cubicBezTo>
                      <a:pt x="891138" y="415831"/>
                      <a:pt x="915016" y="426156"/>
                      <a:pt x="933086" y="450034"/>
                    </a:cubicBezTo>
                    <a:cubicBezTo>
                      <a:pt x="940830" y="460359"/>
                      <a:pt x="960190" y="450034"/>
                      <a:pt x="964707" y="468749"/>
                    </a:cubicBezTo>
                    <a:cubicBezTo>
                      <a:pt x="969225" y="488109"/>
                      <a:pt x="971806" y="506824"/>
                      <a:pt x="962126" y="524893"/>
                    </a:cubicBezTo>
                    <a:cubicBezTo>
                      <a:pt x="950510" y="546835"/>
                      <a:pt x="933731" y="564905"/>
                      <a:pt x="921469" y="586201"/>
                    </a:cubicBezTo>
                    <a:cubicBezTo>
                      <a:pt x="914370" y="598463"/>
                      <a:pt x="912435" y="608788"/>
                      <a:pt x="913725" y="620404"/>
                    </a:cubicBezTo>
                    <a:cubicBezTo>
                      <a:pt x="918888" y="662997"/>
                      <a:pt x="909208" y="702363"/>
                      <a:pt x="892429" y="740438"/>
                    </a:cubicBezTo>
                    <a:cubicBezTo>
                      <a:pt x="888557" y="748182"/>
                      <a:pt x="882749" y="759798"/>
                      <a:pt x="869842" y="757863"/>
                    </a:cubicBezTo>
                    <a:cubicBezTo>
                      <a:pt x="847900" y="755281"/>
                      <a:pt x="834348" y="772060"/>
                      <a:pt x="818860" y="781740"/>
                    </a:cubicBezTo>
                    <a:cubicBezTo>
                      <a:pt x="808534" y="788193"/>
                      <a:pt x="797564" y="801100"/>
                      <a:pt x="801436" y="814653"/>
                    </a:cubicBezTo>
                    <a:cubicBezTo>
                      <a:pt x="809825" y="846274"/>
                      <a:pt x="791755" y="870797"/>
                      <a:pt x="782075" y="897257"/>
                    </a:cubicBezTo>
                    <a:cubicBezTo>
                      <a:pt x="775622" y="915971"/>
                      <a:pt x="763360" y="932750"/>
                      <a:pt x="753680" y="950175"/>
                    </a:cubicBezTo>
                    <a:cubicBezTo>
                      <a:pt x="749808" y="957273"/>
                      <a:pt x="744645" y="963082"/>
                      <a:pt x="735611" y="963082"/>
                    </a:cubicBezTo>
                    <a:cubicBezTo>
                      <a:pt x="728512" y="957273"/>
                      <a:pt x="719477" y="963727"/>
                      <a:pt x="712378" y="958564"/>
                    </a:cubicBezTo>
                    <a:cubicBezTo>
                      <a:pt x="707216" y="956628"/>
                      <a:pt x="700762" y="950820"/>
                      <a:pt x="702698" y="963082"/>
                    </a:cubicBezTo>
                    <a:cubicBezTo>
                      <a:pt x="705925" y="969535"/>
                      <a:pt x="713023" y="973407"/>
                      <a:pt x="712378" y="981151"/>
                    </a:cubicBezTo>
                    <a:cubicBezTo>
                      <a:pt x="708506" y="986959"/>
                      <a:pt x="703344" y="985668"/>
                      <a:pt x="698181" y="983733"/>
                    </a:cubicBezTo>
                    <a:cubicBezTo>
                      <a:pt x="638164" y="963082"/>
                      <a:pt x="579438" y="939849"/>
                      <a:pt x="523938" y="909518"/>
                    </a:cubicBezTo>
                    <a:cubicBezTo>
                      <a:pt x="509741" y="901774"/>
                      <a:pt x="509741" y="889513"/>
                      <a:pt x="503287" y="879187"/>
                    </a:cubicBezTo>
                    <a:cubicBezTo>
                      <a:pt x="487799" y="875315"/>
                      <a:pt x="493607" y="861763"/>
                      <a:pt x="492962" y="852083"/>
                    </a:cubicBezTo>
                    <a:cubicBezTo>
                      <a:pt x="492316" y="806263"/>
                      <a:pt x="489735" y="761089"/>
                      <a:pt x="481991" y="715915"/>
                    </a:cubicBezTo>
                    <a:cubicBezTo>
                      <a:pt x="478119" y="693973"/>
                      <a:pt x="467793" y="674613"/>
                      <a:pt x="447142" y="666869"/>
                    </a:cubicBezTo>
                    <a:cubicBezTo>
                      <a:pt x="397451" y="648154"/>
                      <a:pt x="378091" y="604916"/>
                      <a:pt x="358730" y="562323"/>
                    </a:cubicBezTo>
                    <a:cubicBezTo>
                      <a:pt x="345824" y="534574"/>
                      <a:pt x="333562" y="507470"/>
                      <a:pt x="314201" y="483592"/>
                    </a:cubicBezTo>
                    <a:cubicBezTo>
                      <a:pt x="302585" y="469394"/>
                      <a:pt x="298068" y="451324"/>
                      <a:pt x="310329" y="433900"/>
                    </a:cubicBezTo>
                    <a:cubicBezTo>
                      <a:pt x="314201" y="428738"/>
                      <a:pt x="316783" y="423575"/>
                      <a:pt x="312911" y="416476"/>
                    </a:cubicBezTo>
                    <a:cubicBezTo>
                      <a:pt x="300004" y="390017"/>
                      <a:pt x="312911" y="368720"/>
                      <a:pt x="327754" y="348069"/>
                    </a:cubicBezTo>
                    <a:cubicBezTo>
                      <a:pt x="344533" y="324837"/>
                      <a:pt x="363247" y="302895"/>
                      <a:pt x="358085" y="270628"/>
                    </a:cubicBezTo>
                    <a:cubicBezTo>
                      <a:pt x="356149" y="258367"/>
                      <a:pt x="353568" y="246105"/>
                      <a:pt x="348405" y="234489"/>
                    </a:cubicBezTo>
                    <a:cubicBezTo>
                      <a:pt x="343887" y="223519"/>
                      <a:pt x="336789" y="220937"/>
                      <a:pt x="331626" y="233844"/>
                    </a:cubicBezTo>
                    <a:cubicBezTo>
                      <a:pt x="324527" y="249977"/>
                      <a:pt x="315492" y="248687"/>
                      <a:pt x="304522" y="239007"/>
                    </a:cubicBezTo>
                    <a:cubicBezTo>
                      <a:pt x="293550" y="229972"/>
                      <a:pt x="281289" y="224164"/>
                      <a:pt x="269673" y="216419"/>
                    </a:cubicBezTo>
                    <a:cubicBezTo>
                      <a:pt x="247731" y="202222"/>
                      <a:pt x="245150" y="178345"/>
                      <a:pt x="233534" y="158984"/>
                    </a:cubicBezTo>
                    <a:cubicBezTo>
                      <a:pt x="227725" y="149950"/>
                      <a:pt x="221918" y="144141"/>
                      <a:pt x="211592" y="140915"/>
                    </a:cubicBezTo>
                    <a:cubicBezTo>
                      <a:pt x="189005" y="133816"/>
                      <a:pt x="166418" y="124136"/>
                      <a:pt x="152221" y="102194"/>
                    </a:cubicBezTo>
                    <a:cubicBezTo>
                      <a:pt x="147703" y="95741"/>
                      <a:pt x="141249" y="89287"/>
                      <a:pt x="132860" y="92514"/>
                    </a:cubicBezTo>
                    <a:cubicBezTo>
                      <a:pt x="108982" y="100903"/>
                      <a:pt x="90268" y="89287"/>
                      <a:pt x="72198" y="77671"/>
                    </a:cubicBezTo>
                    <a:cubicBezTo>
                      <a:pt x="50901" y="64764"/>
                      <a:pt x="30251" y="51212"/>
                      <a:pt x="12181" y="33788"/>
                    </a:cubicBezTo>
                    <a:cubicBezTo>
                      <a:pt x="6696" y="28302"/>
                      <a:pt x="2178" y="22494"/>
                      <a:pt x="0" y="1604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482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F67AD1C2-19F9-4A7A-BFF6-976C520C8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Roboflow</a:t>
            </a:r>
            <a:r>
              <a:rPr lang="en-US" dirty="0" smtClean="0"/>
              <a:t> Train Metrics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834379E-3AE6-4A4E-A77A-D24C962D32EA}"/>
              </a:ext>
            </a:extLst>
          </p:cNvPr>
          <p:cNvSpPr/>
          <p:nvPr/>
        </p:nvSpPr>
        <p:spPr>
          <a:xfrm>
            <a:off x="3925838" y="3903781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6C1FF13F-A352-4891-AD63-8964978F393B}"/>
              </a:ext>
            </a:extLst>
          </p:cNvPr>
          <p:cNvSpPr/>
          <p:nvPr/>
        </p:nvSpPr>
        <p:spPr>
          <a:xfrm>
            <a:off x="3925838" y="4414187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899D79E-78AF-4792-BCFF-B1B307B27CA4}"/>
              </a:ext>
            </a:extLst>
          </p:cNvPr>
          <p:cNvSpPr/>
          <p:nvPr/>
        </p:nvSpPr>
        <p:spPr>
          <a:xfrm>
            <a:off x="3925838" y="4924593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4D7DBB04-DEF7-4B73-8F58-1EE95AC4230A}"/>
              </a:ext>
            </a:extLst>
          </p:cNvPr>
          <p:cNvSpPr/>
          <p:nvPr/>
        </p:nvSpPr>
        <p:spPr>
          <a:xfrm>
            <a:off x="3925838" y="5434999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aphicFrame>
        <p:nvGraphicFramePr>
          <p:cNvPr id="32" name="Chart 61">
            <a:extLst>
              <a:ext uri="{FF2B5EF4-FFF2-40B4-BE49-F238E27FC236}">
                <a16:creationId xmlns:a16="http://schemas.microsoft.com/office/drawing/2014/main" xmlns="" id="{0B0A3CC9-F28A-4359-9E8C-479F15368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532706"/>
              </p:ext>
            </p:extLst>
          </p:nvPr>
        </p:nvGraphicFramePr>
        <p:xfrm>
          <a:off x="3789912" y="3033268"/>
          <a:ext cx="7887738" cy="3390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5F75422-657A-4205-86A0-CAE507DD52F7}"/>
              </a:ext>
            </a:extLst>
          </p:cNvPr>
          <p:cNvSpPr txBox="1"/>
          <p:nvPr/>
        </p:nvSpPr>
        <p:spPr>
          <a:xfrm>
            <a:off x="3869922" y="330522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All 40%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91E45D1-5D42-4237-A114-A11E649AE18D}"/>
              </a:ext>
            </a:extLst>
          </p:cNvPr>
          <p:cNvSpPr txBox="1"/>
          <p:nvPr/>
        </p:nvSpPr>
        <p:spPr>
          <a:xfrm>
            <a:off x="3869922" y="381172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Fall 60%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DD73B87F-A08C-4F47-80BA-979D098FFA95}"/>
              </a:ext>
            </a:extLst>
          </p:cNvPr>
          <p:cNvSpPr txBox="1"/>
          <p:nvPr/>
        </p:nvSpPr>
        <p:spPr>
          <a:xfrm>
            <a:off x="3869922" y="431264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Lay down 73%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B57060A-E6E1-4EEC-A057-BC161437548A}"/>
              </a:ext>
            </a:extLst>
          </p:cNvPr>
          <p:cNvSpPr txBox="1"/>
          <p:nvPr/>
        </p:nvSpPr>
        <p:spPr>
          <a:xfrm>
            <a:off x="3869922" y="481914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Sit 16%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xmlns="" id="{2A5EB4FD-F0EF-42A1-AC9C-39CFAECE3B69}"/>
              </a:ext>
            </a:extLst>
          </p:cNvPr>
          <p:cNvSpPr txBox="1">
            <a:spLocks/>
          </p:cNvSpPr>
          <p:nvPr/>
        </p:nvSpPr>
        <p:spPr>
          <a:xfrm>
            <a:off x="3913051" y="2680289"/>
            <a:ext cx="1750504" cy="28803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rgbClr val="EF4A4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  <a:latin typeface="Pretendard" pitchFamily="2" charset="-127"/>
              </a:rPr>
              <a:t>Contents Here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35C75241-5F83-4C70-BEB7-B8B0D5577A6C}"/>
              </a:ext>
            </a:extLst>
          </p:cNvPr>
          <p:cNvGrpSpPr/>
          <p:nvPr/>
        </p:nvGrpSpPr>
        <p:grpSpPr>
          <a:xfrm>
            <a:off x="3788084" y="1776940"/>
            <a:ext cx="4064326" cy="494280"/>
            <a:chOff x="869475" y="1735111"/>
            <a:chExt cx="3191854" cy="49428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E3F7105B-FD5E-4B08-8562-BE382EB4FAFB}"/>
                </a:ext>
              </a:extLst>
            </p:cNvPr>
            <p:cNvSpPr txBox="1"/>
            <p:nvPr/>
          </p:nvSpPr>
          <p:spPr>
            <a:xfrm>
              <a:off x="910284" y="1786717"/>
              <a:ext cx="3151045" cy="44267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000" b="1" dirty="0">
                <a:solidFill>
                  <a:schemeClr val="accent1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07712BB7-41E1-4269-A513-5D4ACF24A605}"/>
                </a:ext>
              </a:extLst>
            </p:cNvPr>
            <p:cNvSpPr txBox="1"/>
            <p:nvPr/>
          </p:nvSpPr>
          <p:spPr>
            <a:xfrm>
              <a:off x="869475" y="1735111"/>
              <a:ext cx="3151045" cy="44267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5"/>
                  </a:solidFill>
                  <a:latin typeface="Pretendard" pitchFamily="2" charset="-127"/>
                  <a:cs typeface="Pretendard" pitchFamily="2" charset="-127"/>
                </a:rPr>
                <a:t>Average Precision </a:t>
              </a:r>
              <a:r>
                <a:rPr lang="en-US" altLang="ko-KR" sz="2000" b="1" dirty="0" smtClean="0">
                  <a:solidFill>
                    <a:schemeClr val="accent5"/>
                  </a:solidFill>
                  <a:latin typeface="Pretendard" pitchFamily="2" charset="-127"/>
                  <a:cs typeface="Pretendard" pitchFamily="2" charset="-127"/>
                </a:rPr>
                <a:t>by Class</a:t>
              </a:r>
              <a:endParaRPr lang="en-US" altLang="ko-KR" sz="2000" b="1" dirty="0">
                <a:solidFill>
                  <a:schemeClr val="accent5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B57060A-E6E1-4EEC-A057-BC161437548A}"/>
              </a:ext>
            </a:extLst>
          </p:cNvPr>
          <p:cNvSpPr txBox="1"/>
          <p:nvPr/>
        </p:nvSpPr>
        <p:spPr>
          <a:xfrm>
            <a:off x="3869922" y="536088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Stand 39%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B57060A-E6E1-4EEC-A057-BC161437548A}"/>
              </a:ext>
            </a:extLst>
          </p:cNvPr>
          <p:cNvSpPr txBox="1"/>
          <p:nvPr/>
        </p:nvSpPr>
        <p:spPr>
          <a:xfrm>
            <a:off x="3869922" y="591261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Warning 10%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02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198A21A2-C83D-4AC5-8C64-7031B0DCA4C4}"/>
              </a:ext>
            </a:extLst>
          </p:cNvPr>
          <p:cNvSpPr/>
          <p:nvPr/>
        </p:nvSpPr>
        <p:spPr>
          <a:xfrm>
            <a:off x="7360178" y="1711226"/>
            <a:ext cx="689857" cy="689857"/>
          </a:xfrm>
          <a:prstGeom prst="roundRect">
            <a:avLst/>
          </a:prstGeom>
          <a:solidFill>
            <a:schemeClr val="accent5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723B78F-72FE-449F-80F7-DE71AF52F0DB}"/>
              </a:ext>
            </a:extLst>
          </p:cNvPr>
          <p:cNvSpPr/>
          <p:nvPr/>
        </p:nvSpPr>
        <p:spPr>
          <a:xfrm>
            <a:off x="7360178" y="259394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4091DEA2-5978-4F25-88A5-FABF6551A788}"/>
              </a:ext>
            </a:extLst>
          </p:cNvPr>
          <p:cNvSpPr/>
          <p:nvPr/>
        </p:nvSpPr>
        <p:spPr>
          <a:xfrm>
            <a:off x="7360178" y="3476664"/>
            <a:ext cx="689857" cy="689857"/>
          </a:xfrm>
          <a:prstGeom prst="roundRect">
            <a:avLst/>
          </a:prstGeom>
          <a:solidFill>
            <a:schemeClr val="accent3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2D55C95C-C9CA-43E8-B396-B8321F546B91}"/>
              </a:ext>
            </a:extLst>
          </p:cNvPr>
          <p:cNvSpPr/>
          <p:nvPr/>
        </p:nvSpPr>
        <p:spPr>
          <a:xfrm>
            <a:off x="7360178" y="4359383"/>
            <a:ext cx="689857" cy="689857"/>
          </a:xfrm>
          <a:prstGeom prst="roundRect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59397A95-993D-4462-ABA2-C6E65C874017}"/>
              </a:ext>
            </a:extLst>
          </p:cNvPr>
          <p:cNvSpPr/>
          <p:nvPr/>
        </p:nvSpPr>
        <p:spPr>
          <a:xfrm>
            <a:off x="7360178" y="5242102"/>
            <a:ext cx="689857" cy="689857"/>
          </a:xfrm>
          <a:prstGeom prst="roundRect">
            <a:avLst/>
          </a:prstGeom>
          <a:solidFill>
            <a:schemeClr val="accent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="" xmlns:a16="http://schemas.microsoft.com/office/drawing/2014/main" id="{A06C9F89-A24C-476F-886D-EA32DD0779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3401662"/>
              </p:ext>
            </p:extLst>
          </p:nvPr>
        </p:nvGraphicFramePr>
        <p:xfrm>
          <a:off x="80920" y="1479841"/>
          <a:ext cx="6805402" cy="4383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6DE1AE06-8567-46A2-98A6-E38A80CA910A}"/>
              </a:ext>
            </a:extLst>
          </p:cNvPr>
          <p:cNvGrpSpPr/>
          <p:nvPr/>
        </p:nvGrpSpPr>
        <p:grpSpPr>
          <a:xfrm>
            <a:off x="731969" y="2433586"/>
            <a:ext cx="5457026" cy="2133602"/>
            <a:chOff x="861724" y="2301847"/>
            <a:chExt cx="6786851" cy="213360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="" xmlns:a16="http://schemas.microsoft.com/office/drawing/2014/main" id="{8C03E86D-896C-4B1A-89A8-AD8E4EAA7D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724" y="3444847"/>
              <a:ext cx="1348076" cy="990602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="" xmlns:a16="http://schemas.microsoft.com/office/drawing/2014/main" id="{05CD0228-6463-425E-A290-BADC5F6CFA7C}"/>
                </a:ext>
              </a:extLst>
            </p:cNvPr>
            <p:cNvCxnSpPr>
              <a:cxnSpLocks/>
            </p:cNvCxnSpPr>
            <p:nvPr/>
          </p:nvCxnSpPr>
          <p:spPr>
            <a:xfrm>
              <a:off x="2209800" y="3444847"/>
              <a:ext cx="1399489" cy="755678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="" xmlns:a16="http://schemas.microsoft.com/office/drawing/2014/main" id="{247B97C0-84C9-48A5-9606-FA3FD980D3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45" y="2879670"/>
              <a:ext cx="1267511" cy="1320855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="" xmlns:a16="http://schemas.microsoft.com/office/drawing/2014/main" id="{F633C8FF-AC22-4691-B155-5F6C8D75B9C5}"/>
                </a:ext>
              </a:extLst>
            </p:cNvPr>
            <p:cNvCxnSpPr>
              <a:cxnSpLocks/>
            </p:cNvCxnSpPr>
            <p:nvPr/>
          </p:nvCxnSpPr>
          <p:spPr>
            <a:xfrm>
              <a:off x="4903955" y="2863822"/>
              <a:ext cx="1426645" cy="565178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="" xmlns:a16="http://schemas.microsoft.com/office/drawing/2014/main" id="{A600186E-B910-4523-BB86-7B69DDA21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0600" y="2301847"/>
              <a:ext cx="1317975" cy="1134803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138F00CB-3196-4DE0-B4E4-AF4460C2E891}"/>
              </a:ext>
            </a:extLst>
          </p:cNvPr>
          <p:cNvSpPr/>
          <p:nvPr/>
        </p:nvSpPr>
        <p:spPr>
          <a:xfrm>
            <a:off x="7316420" y="1676517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16" name="그룹 7">
            <a:extLst>
              <a:ext uri="{FF2B5EF4-FFF2-40B4-BE49-F238E27FC236}">
                <a16:creationId xmlns="" xmlns:a16="http://schemas.microsoft.com/office/drawing/2014/main" id="{C1ADED80-D9BA-4768-BCBF-7965D61EA733}"/>
              </a:ext>
            </a:extLst>
          </p:cNvPr>
          <p:cNvGrpSpPr/>
          <p:nvPr/>
        </p:nvGrpSpPr>
        <p:grpSpPr>
          <a:xfrm>
            <a:off x="8108506" y="1650410"/>
            <a:ext cx="3433541" cy="724978"/>
            <a:chOff x="7186639" y="1798001"/>
            <a:chExt cx="3240000" cy="724978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7862ABA4-FF48-4A1D-9061-C2A53D2FA7BD}"/>
                </a:ext>
              </a:extLst>
            </p:cNvPr>
            <p:cNvSpPr txBox="1"/>
            <p:nvPr/>
          </p:nvSpPr>
          <p:spPr>
            <a:xfrm>
              <a:off x="7186639" y="2061314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B322B69-6EC9-488A-828F-C76D1EF4D2E1}"/>
                </a:ext>
              </a:extLst>
            </p:cNvPr>
            <p:cNvSpPr txBox="1"/>
            <p:nvPr/>
          </p:nvSpPr>
          <p:spPr>
            <a:xfrm>
              <a:off x="7186639" y="1798001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09502EB1-EA6E-4593-BDA8-0509CB1A73C3}"/>
              </a:ext>
            </a:extLst>
          </p:cNvPr>
          <p:cNvSpPr/>
          <p:nvPr/>
        </p:nvSpPr>
        <p:spPr>
          <a:xfrm>
            <a:off x="7316420" y="255923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="" xmlns:a16="http://schemas.microsoft.com/office/drawing/2014/main" id="{1D1CA589-5575-4682-9B52-AA1064E1A57C}"/>
              </a:ext>
            </a:extLst>
          </p:cNvPr>
          <p:cNvGrpSpPr/>
          <p:nvPr/>
        </p:nvGrpSpPr>
        <p:grpSpPr>
          <a:xfrm>
            <a:off x="8108506" y="2533130"/>
            <a:ext cx="3433541" cy="724978"/>
            <a:chOff x="7186639" y="2680720"/>
            <a:chExt cx="3240000" cy="724978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72E20BEC-9619-420E-87FB-F551BE3F935C}"/>
              </a:ext>
            </a:extLst>
          </p:cNvPr>
          <p:cNvSpPr/>
          <p:nvPr/>
        </p:nvSpPr>
        <p:spPr>
          <a:xfrm>
            <a:off x="7316420" y="3441955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4" name="그룹 5">
            <a:extLst>
              <a:ext uri="{FF2B5EF4-FFF2-40B4-BE49-F238E27FC236}">
                <a16:creationId xmlns="" xmlns:a16="http://schemas.microsoft.com/office/drawing/2014/main" id="{DE5DBABF-9C2E-478D-999A-425F03CFA091}"/>
              </a:ext>
            </a:extLst>
          </p:cNvPr>
          <p:cNvGrpSpPr/>
          <p:nvPr/>
        </p:nvGrpSpPr>
        <p:grpSpPr>
          <a:xfrm>
            <a:off x="8108506" y="3415848"/>
            <a:ext cx="3433541" cy="724978"/>
            <a:chOff x="7186639" y="3563439"/>
            <a:chExt cx="3240000" cy="724978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29E937D5-84AD-40FC-A3CC-7A1D409D2FEC}"/>
                </a:ext>
              </a:extLst>
            </p:cNvPr>
            <p:cNvSpPr txBox="1"/>
            <p:nvPr/>
          </p:nvSpPr>
          <p:spPr>
            <a:xfrm>
              <a:off x="7186639" y="3826752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EDFA30B-D186-460B-9A5B-730171660E98}"/>
                </a:ext>
              </a:extLst>
            </p:cNvPr>
            <p:cNvSpPr txBox="1"/>
            <p:nvPr/>
          </p:nvSpPr>
          <p:spPr>
            <a:xfrm>
              <a:off x="7186639" y="3563439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13DCBD11-7844-430F-BAA7-FE2EFE27F8B2}"/>
              </a:ext>
            </a:extLst>
          </p:cNvPr>
          <p:cNvSpPr/>
          <p:nvPr/>
        </p:nvSpPr>
        <p:spPr>
          <a:xfrm>
            <a:off x="7316420" y="4324674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8" name="그룹 4">
            <a:extLst>
              <a:ext uri="{FF2B5EF4-FFF2-40B4-BE49-F238E27FC236}">
                <a16:creationId xmlns="" xmlns:a16="http://schemas.microsoft.com/office/drawing/2014/main" id="{E14B4F7E-AB83-44D2-86C9-6F63FB704EE1}"/>
              </a:ext>
            </a:extLst>
          </p:cNvPr>
          <p:cNvGrpSpPr/>
          <p:nvPr/>
        </p:nvGrpSpPr>
        <p:grpSpPr>
          <a:xfrm>
            <a:off x="8108506" y="4298568"/>
            <a:ext cx="3433541" cy="724978"/>
            <a:chOff x="7186639" y="4446158"/>
            <a:chExt cx="3240000" cy="724978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8D1464E7-387A-4429-B7D9-5B68DBC79DB0}"/>
                </a:ext>
              </a:extLst>
            </p:cNvPr>
            <p:cNvSpPr txBox="1"/>
            <p:nvPr/>
          </p:nvSpPr>
          <p:spPr>
            <a:xfrm>
              <a:off x="7186639" y="4709471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34FE7803-DDED-4C62-9130-A85C31C97EEF}"/>
                </a:ext>
              </a:extLst>
            </p:cNvPr>
            <p:cNvSpPr txBox="1"/>
            <p:nvPr/>
          </p:nvSpPr>
          <p:spPr>
            <a:xfrm>
              <a:off x="7186639" y="4446158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7839398-82EE-4A4A-8F4A-374BA2604D09}"/>
              </a:ext>
            </a:extLst>
          </p:cNvPr>
          <p:cNvSpPr/>
          <p:nvPr/>
        </p:nvSpPr>
        <p:spPr>
          <a:xfrm>
            <a:off x="7316420" y="5207393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32" name="그룹 3">
            <a:extLst>
              <a:ext uri="{FF2B5EF4-FFF2-40B4-BE49-F238E27FC236}">
                <a16:creationId xmlns="" xmlns:a16="http://schemas.microsoft.com/office/drawing/2014/main" id="{3BD025AD-77AB-4800-BBD5-34787B61700D}"/>
              </a:ext>
            </a:extLst>
          </p:cNvPr>
          <p:cNvGrpSpPr/>
          <p:nvPr/>
        </p:nvGrpSpPr>
        <p:grpSpPr>
          <a:xfrm>
            <a:off x="8108506" y="5181288"/>
            <a:ext cx="3433541" cy="724978"/>
            <a:chOff x="7186639" y="5328877"/>
            <a:chExt cx="3240000" cy="724978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C5293C7C-B5AF-43C8-A569-759810BC7F85}"/>
                </a:ext>
              </a:extLst>
            </p:cNvPr>
            <p:cNvSpPr txBox="1"/>
            <p:nvPr/>
          </p:nvSpPr>
          <p:spPr>
            <a:xfrm>
              <a:off x="7186639" y="5592190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EAF8C156-38A4-4EF1-86AF-1816EC7BF1B0}"/>
                </a:ext>
              </a:extLst>
            </p:cNvPr>
            <p:cNvSpPr txBox="1"/>
            <p:nvPr/>
          </p:nvSpPr>
          <p:spPr>
            <a:xfrm>
              <a:off x="7186639" y="5328877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5" name="Parallelogram 15">
            <a:extLst>
              <a:ext uri="{FF2B5EF4-FFF2-40B4-BE49-F238E27FC236}">
                <a16:creationId xmlns="" xmlns:a16="http://schemas.microsoft.com/office/drawing/2014/main" id="{1400FE58-49C3-40CA-A181-C093B5CE4722}"/>
              </a:ext>
            </a:extLst>
          </p:cNvPr>
          <p:cNvSpPr/>
          <p:nvPr/>
        </p:nvSpPr>
        <p:spPr>
          <a:xfrm flipH="1">
            <a:off x="7490470" y="3617455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6" name="Rectangle 30">
            <a:extLst>
              <a:ext uri="{FF2B5EF4-FFF2-40B4-BE49-F238E27FC236}">
                <a16:creationId xmlns="" xmlns:a16="http://schemas.microsoft.com/office/drawing/2014/main" id="{372280E1-5D28-4D79-8E48-F07D090C12C6}"/>
              </a:ext>
            </a:extLst>
          </p:cNvPr>
          <p:cNvSpPr/>
          <p:nvPr/>
        </p:nvSpPr>
        <p:spPr>
          <a:xfrm>
            <a:off x="7510702" y="4530113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7" name="Rounded Rectangle 10">
            <a:extLst>
              <a:ext uri="{FF2B5EF4-FFF2-40B4-BE49-F238E27FC236}">
                <a16:creationId xmlns="" xmlns:a16="http://schemas.microsoft.com/office/drawing/2014/main" id="{29298A0F-D9AD-4F65-BD49-E60D33D5E20D}"/>
              </a:ext>
            </a:extLst>
          </p:cNvPr>
          <p:cNvSpPr/>
          <p:nvPr/>
        </p:nvSpPr>
        <p:spPr>
          <a:xfrm>
            <a:off x="7534267" y="272666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8" name="Rounded Rectangle 6">
            <a:extLst>
              <a:ext uri="{FF2B5EF4-FFF2-40B4-BE49-F238E27FC236}">
                <a16:creationId xmlns="" xmlns:a16="http://schemas.microsoft.com/office/drawing/2014/main" id="{2F0C8483-80D2-4ECE-8639-38280EDC94FA}"/>
              </a:ext>
            </a:extLst>
          </p:cNvPr>
          <p:cNvSpPr/>
          <p:nvPr/>
        </p:nvSpPr>
        <p:spPr>
          <a:xfrm>
            <a:off x="7490471" y="1870524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9" name="Rectangle 16">
            <a:extLst>
              <a:ext uri="{FF2B5EF4-FFF2-40B4-BE49-F238E27FC236}">
                <a16:creationId xmlns="" xmlns:a16="http://schemas.microsoft.com/office/drawing/2014/main" id="{0A779F4A-109E-4CCD-B446-7C078804F392}"/>
              </a:ext>
            </a:extLst>
          </p:cNvPr>
          <p:cNvSpPr/>
          <p:nvPr/>
        </p:nvSpPr>
        <p:spPr>
          <a:xfrm rot="2700000">
            <a:off x="7528387" y="531394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2B82A10D-E368-4E49-858C-10BC1012066E}"/>
              </a:ext>
            </a:extLst>
          </p:cNvPr>
          <p:cNvSpPr/>
          <p:nvPr/>
        </p:nvSpPr>
        <p:spPr>
          <a:xfrm rot="177284" flipH="1">
            <a:off x="-17361" y="5003962"/>
            <a:ext cx="6914377" cy="2041733"/>
          </a:xfrm>
          <a:custGeom>
            <a:avLst/>
            <a:gdLst>
              <a:gd name="connsiteX0" fmla="*/ 2805314 w 6914377"/>
              <a:gd name="connsiteY0" fmla="*/ 1645 h 2041733"/>
              <a:gd name="connsiteX1" fmla="*/ 2721250 w 6914377"/>
              <a:gd name="connsiteY1" fmla="*/ 636 h 2041733"/>
              <a:gd name="connsiteX2" fmla="*/ 2202622 w 6914377"/>
              <a:gd name="connsiteY2" fmla="*/ 122555 h 2041733"/>
              <a:gd name="connsiteX3" fmla="*/ 1326116 w 6914377"/>
              <a:gd name="connsiteY3" fmla="*/ 154441 h 2041733"/>
              <a:gd name="connsiteX4" fmla="*/ 1522550 w 6914377"/>
              <a:gd name="connsiteY4" fmla="*/ 461583 h 2041733"/>
              <a:gd name="connsiteX5" fmla="*/ 2071666 w 6914377"/>
              <a:gd name="connsiteY5" fmla="*/ 491297 h 2041733"/>
              <a:gd name="connsiteX6" fmla="*/ 1406334 w 6914377"/>
              <a:gd name="connsiteY6" fmla="*/ 584238 h 2041733"/>
              <a:gd name="connsiteX7" fmla="*/ 558766 w 6914377"/>
              <a:gd name="connsiteY7" fmla="*/ 361193 h 2041733"/>
              <a:gd name="connsiteX8" fmla="*/ 1891 w 6914377"/>
              <a:gd name="connsiteY8" fmla="*/ 547775 h 2041733"/>
              <a:gd name="connsiteX9" fmla="*/ 308954 w 6914377"/>
              <a:gd name="connsiteY9" fmla="*/ 611003 h 2041733"/>
              <a:gd name="connsiteX10" fmla="*/ 211592 w 6914377"/>
              <a:gd name="connsiteY10" fmla="*/ 822955 h 2041733"/>
              <a:gd name="connsiteX11" fmla="*/ 1713243 w 6914377"/>
              <a:gd name="connsiteY11" fmla="*/ 1106125 h 2041733"/>
              <a:gd name="connsiteX12" fmla="*/ 2102232 w 6914377"/>
              <a:gd name="connsiteY12" fmla="*/ 1253373 h 2041733"/>
              <a:gd name="connsiteX13" fmla="*/ 3273082 w 6914377"/>
              <a:gd name="connsiteY13" fmla="*/ 1141812 h 2041733"/>
              <a:gd name="connsiteX14" fmla="*/ 6812554 w 6914377"/>
              <a:gd name="connsiteY14" fmla="*/ 2033235 h 2041733"/>
              <a:gd name="connsiteX15" fmla="*/ 6853224 w 6914377"/>
              <a:gd name="connsiteY15" fmla="*/ 2041733 h 2041733"/>
              <a:gd name="connsiteX16" fmla="*/ 6914377 w 6914377"/>
              <a:gd name="connsiteY16" fmla="*/ 856956 h 2041733"/>
              <a:gd name="connsiteX17" fmla="*/ 6825790 w 6914377"/>
              <a:gd name="connsiteY17" fmla="*/ 855737 h 2041733"/>
              <a:gd name="connsiteX18" fmla="*/ 4239426 w 6914377"/>
              <a:gd name="connsiteY18" fmla="*/ 657845 h 2041733"/>
              <a:gd name="connsiteX19" fmla="*/ 3471688 w 6914377"/>
              <a:gd name="connsiteY19" fmla="*/ 188732 h 2041733"/>
              <a:gd name="connsiteX20" fmla="*/ 2805314 w 6914377"/>
              <a:gd name="connsiteY20" fmla="*/ 1645 h 204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914377" h="2041733">
                <a:moveTo>
                  <a:pt x="2805314" y="1645"/>
                </a:moveTo>
                <a:cubicBezTo>
                  <a:pt x="2776410" y="-103"/>
                  <a:pt x="2748329" y="-488"/>
                  <a:pt x="2721250" y="636"/>
                </a:cubicBezTo>
                <a:cubicBezTo>
                  <a:pt x="2504618" y="9624"/>
                  <a:pt x="2326622" y="70279"/>
                  <a:pt x="2202622" y="122555"/>
                </a:cubicBezTo>
                <a:cubicBezTo>
                  <a:pt x="2029619" y="175386"/>
                  <a:pt x="1603389" y="71818"/>
                  <a:pt x="1326116" y="154441"/>
                </a:cubicBezTo>
                <a:cubicBezTo>
                  <a:pt x="1197951" y="241925"/>
                  <a:pt x="1337908" y="448576"/>
                  <a:pt x="1522550" y="461583"/>
                </a:cubicBezTo>
                <a:cubicBezTo>
                  <a:pt x="1679521" y="505002"/>
                  <a:pt x="1888628" y="481393"/>
                  <a:pt x="2071666" y="491297"/>
                </a:cubicBezTo>
                <a:cubicBezTo>
                  <a:pt x="1920641" y="604202"/>
                  <a:pt x="1628111" y="553258"/>
                  <a:pt x="1406334" y="584238"/>
                </a:cubicBezTo>
                <a:cubicBezTo>
                  <a:pt x="1090297" y="483823"/>
                  <a:pt x="874802" y="424370"/>
                  <a:pt x="558766" y="361193"/>
                </a:cubicBezTo>
                <a:cubicBezTo>
                  <a:pt x="258941" y="317878"/>
                  <a:pt x="-25986" y="341591"/>
                  <a:pt x="1891" y="547775"/>
                </a:cubicBezTo>
                <a:lnTo>
                  <a:pt x="308954" y="611003"/>
                </a:lnTo>
                <a:cubicBezTo>
                  <a:pt x="199538" y="655587"/>
                  <a:pt x="116192" y="808162"/>
                  <a:pt x="211592" y="822955"/>
                </a:cubicBezTo>
                <a:cubicBezTo>
                  <a:pt x="763036" y="887554"/>
                  <a:pt x="1184143" y="1004288"/>
                  <a:pt x="1713243" y="1106125"/>
                </a:cubicBezTo>
                <a:cubicBezTo>
                  <a:pt x="1814357" y="1147761"/>
                  <a:pt x="2012292" y="1237806"/>
                  <a:pt x="2102232" y="1253373"/>
                </a:cubicBezTo>
                <a:cubicBezTo>
                  <a:pt x="2374618" y="1271113"/>
                  <a:pt x="2865653" y="1080884"/>
                  <a:pt x="3273082" y="1141812"/>
                </a:cubicBezTo>
                <a:cubicBezTo>
                  <a:pt x="3619245" y="1173160"/>
                  <a:pt x="5706229" y="1788545"/>
                  <a:pt x="6812554" y="2033235"/>
                </a:cubicBezTo>
                <a:lnTo>
                  <a:pt x="6853224" y="2041733"/>
                </a:lnTo>
                <a:lnTo>
                  <a:pt x="6914377" y="856956"/>
                </a:lnTo>
                <a:lnTo>
                  <a:pt x="6825790" y="855737"/>
                </a:lnTo>
                <a:cubicBezTo>
                  <a:pt x="6103297" y="845623"/>
                  <a:pt x="5108740" y="825721"/>
                  <a:pt x="4239426" y="657845"/>
                </a:cubicBezTo>
                <a:cubicBezTo>
                  <a:pt x="4016146" y="443179"/>
                  <a:pt x="3724717" y="298266"/>
                  <a:pt x="3471688" y="188732"/>
                </a:cubicBezTo>
                <a:cubicBezTo>
                  <a:pt x="3250287" y="92889"/>
                  <a:pt x="3007641" y="13879"/>
                  <a:pt x="2805314" y="1645"/>
                </a:cubicBezTo>
                <a:close/>
              </a:path>
            </a:pathLst>
          </a:custGeom>
          <a:solidFill>
            <a:srgbClr val="F9C9A9"/>
          </a:solidFill>
          <a:ln w="81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Pretendar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46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Metrics</a:t>
            </a:r>
          </a:p>
        </p:txBody>
      </p:sp>
      <p:sp>
        <p:nvSpPr>
          <p:cNvPr id="3" name="Rounded Rectangle 58">
            <a:extLst>
              <a:ext uri="{FF2B5EF4-FFF2-40B4-BE49-F238E27FC236}">
                <a16:creationId xmlns:a16="http://schemas.microsoft.com/office/drawing/2014/main" xmlns="" id="{4BFDED60-1854-4EA1-A59D-B6F8E4DFBE99}"/>
              </a:ext>
            </a:extLst>
          </p:cNvPr>
          <p:cNvSpPr/>
          <p:nvPr/>
        </p:nvSpPr>
        <p:spPr>
          <a:xfrm rot="10800000">
            <a:off x="9595313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4" name="Rounded Rectangle 60">
            <a:extLst>
              <a:ext uri="{FF2B5EF4-FFF2-40B4-BE49-F238E27FC236}">
                <a16:creationId xmlns:a16="http://schemas.microsoft.com/office/drawing/2014/main" xmlns="" id="{738BBBBE-74E6-442E-AFDF-1E51341E03AF}"/>
              </a:ext>
            </a:extLst>
          </p:cNvPr>
          <p:cNvSpPr/>
          <p:nvPr/>
        </p:nvSpPr>
        <p:spPr>
          <a:xfrm rot="10800000">
            <a:off x="630869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5" name="Rounded Rectangle 61">
            <a:extLst>
              <a:ext uri="{FF2B5EF4-FFF2-40B4-BE49-F238E27FC236}">
                <a16:creationId xmlns:a16="http://schemas.microsoft.com/office/drawing/2014/main" xmlns="" id="{08303F7F-924E-41C2-89CD-5EEF00DF5A28}"/>
              </a:ext>
            </a:extLst>
          </p:cNvPr>
          <p:cNvSpPr/>
          <p:nvPr/>
        </p:nvSpPr>
        <p:spPr>
          <a:xfrm rot="10800000">
            <a:off x="740423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6" name="Rounded Rectangle 62">
            <a:extLst>
              <a:ext uri="{FF2B5EF4-FFF2-40B4-BE49-F238E27FC236}">
                <a16:creationId xmlns:a16="http://schemas.microsoft.com/office/drawing/2014/main" xmlns="" id="{26A80601-A337-4BE3-838B-A6F5AE276963}"/>
              </a:ext>
            </a:extLst>
          </p:cNvPr>
          <p:cNvSpPr/>
          <p:nvPr/>
        </p:nvSpPr>
        <p:spPr>
          <a:xfrm rot="10800000">
            <a:off x="849977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7" name="Rounded Rectangle 63">
            <a:extLst>
              <a:ext uri="{FF2B5EF4-FFF2-40B4-BE49-F238E27FC236}">
                <a16:creationId xmlns:a16="http://schemas.microsoft.com/office/drawing/2014/main" xmlns="" id="{F04260B0-9F73-428E-A9A3-6597D02FBDE8}"/>
              </a:ext>
            </a:extLst>
          </p:cNvPr>
          <p:cNvSpPr/>
          <p:nvPr/>
        </p:nvSpPr>
        <p:spPr>
          <a:xfrm rot="10800000">
            <a:off x="10690854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xmlns="" id="{CE9ADD34-CCDF-4AFE-A050-AB7B6740A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3015297"/>
              </p:ext>
            </p:extLst>
          </p:nvPr>
        </p:nvGraphicFramePr>
        <p:xfrm>
          <a:off x="5902412" y="2213520"/>
          <a:ext cx="5754130" cy="3526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xmlns="" id="{E503C18D-6298-4158-8662-20FCF44BFE38}"/>
              </a:ext>
            </a:extLst>
          </p:cNvPr>
          <p:cNvSpPr/>
          <p:nvPr/>
        </p:nvSpPr>
        <p:spPr>
          <a:xfrm>
            <a:off x="7437078" y="3680035"/>
            <a:ext cx="492846" cy="4928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A8D7B32-E1FC-4A61-878F-9F065429F00C}"/>
              </a:ext>
            </a:extLst>
          </p:cNvPr>
          <p:cNvSpPr/>
          <p:nvPr/>
        </p:nvSpPr>
        <p:spPr>
          <a:xfrm>
            <a:off x="8532716" y="3188879"/>
            <a:ext cx="492846" cy="4928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271D1FCC-DDF1-4E14-9541-4126E6FD0975}"/>
              </a:ext>
            </a:extLst>
          </p:cNvPr>
          <p:cNvSpPr/>
          <p:nvPr/>
        </p:nvSpPr>
        <p:spPr>
          <a:xfrm>
            <a:off x="9628354" y="2543639"/>
            <a:ext cx="492846" cy="4928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3503BFC-540B-4D3C-808E-5448B6BE4DDD}"/>
              </a:ext>
            </a:extLst>
          </p:cNvPr>
          <p:cNvSpPr/>
          <p:nvPr/>
        </p:nvSpPr>
        <p:spPr>
          <a:xfrm>
            <a:off x="6341440" y="4165787"/>
            <a:ext cx="492846" cy="4928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2DC7DB0B-4F8E-44A9-BEB3-2D936080E302}"/>
              </a:ext>
            </a:extLst>
          </p:cNvPr>
          <p:cNvSpPr/>
          <p:nvPr/>
        </p:nvSpPr>
        <p:spPr>
          <a:xfrm>
            <a:off x="6466669" y="5493253"/>
            <a:ext cx="241200" cy="2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4C1F754-05FB-4658-865D-527ED8B6D026}"/>
              </a:ext>
            </a:extLst>
          </p:cNvPr>
          <p:cNvSpPr/>
          <p:nvPr/>
        </p:nvSpPr>
        <p:spPr>
          <a:xfrm>
            <a:off x="7562210" y="5493253"/>
            <a:ext cx="241200" cy="24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3E0677B-5AF5-452B-A602-57D44E72B465}"/>
              </a:ext>
            </a:extLst>
          </p:cNvPr>
          <p:cNvSpPr/>
          <p:nvPr/>
        </p:nvSpPr>
        <p:spPr>
          <a:xfrm>
            <a:off x="8657751" y="5493253"/>
            <a:ext cx="241200" cy="24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7EF8B40A-8808-48C0-9E79-3EFF9C6F02E2}"/>
              </a:ext>
            </a:extLst>
          </p:cNvPr>
          <p:cNvSpPr/>
          <p:nvPr/>
        </p:nvSpPr>
        <p:spPr>
          <a:xfrm>
            <a:off x="9753292" y="5493253"/>
            <a:ext cx="241200" cy="24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2B082D5-B07D-42D2-9BBA-6A8231150ED0}"/>
              </a:ext>
            </a:extLst>
          </p:cNvPr>
          <p:cNvSpPr txBox="1"/>
          <p:nvPr/>
        </p:nvSpPr>
        <p:spPr>
          <a:xfrm>
            <a:off x="6330957" y="4181378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30%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EBFD3BA-FA55-458E-918A-E8C755D69B82}"/>
              </a:ext>
            </a:extLst>
          </p:cNvPr>
          <p:cNvSpPr txBox="1"/>
          <p:nvPr/>
        </p:nvSpPr>
        <p:spPr>
          <a:xfrm>
            <a:off x="7426595" y="3695628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45%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37A17F8-29BB-4518-8586-28453CBE9DE5}"/>
              </a:ext>
            </a:extLst>
          </p:cNvPr>
          <p:cNvSpPr txBox="1"/>
          <p:nvPr/>
        </p:nvSpPr>
        <p:spPr>
          <a:xfrm>
            <a:off x="8522233" y="320447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60%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753CEA4-A075-49EE-ABD4-BFFBE4AC2721}"/>
              </a:ext>
            </a:extLst>
          </p:cNvPr>
          <p:cNvSpPr txBox="1"/>
          <p:nvPr/>
        </p:nvSpPr>
        <p:spPr>
          <a:xfrm>
            <a:off x="9617871" y="255923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80%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C0BBF04-1ABB-46B5-BFBE-B34FD955E69A}"/>
              </a:ext>
            </a:extLst>
          </p:cNvPr>
          <p:cNvSpPr txBox="1"/>
          <p:nvPr/>
        </p:nvSpPr>
        <p:spPr>
          <a:xfrm>
            <a:off x="6194231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CD018F8-CFDD-4CC6-8EB1-D9EB2D539C5E}"/>
              </a:ext>
            </a:extLst>
          </p:cNvPr>
          <p:cNvSpPr txBox="1"/>
          <p:nvPr/>
        </p:nvSpPr>
        <p:spPr>
          <a:xfrm>
            <a:off x="7289772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CD5EA89-5CA9-4309-B84D-D5F1CD3020C1}"/>
              </a:ext>
            </a:extLst>
          </p:cNvPr>
          <p:cNvSpPr txBox="1"/>
          <p:nvPr/>
        </p:nvSpPr>
        <p:spPr>
          <a:xfrm>
            <a:off x="8385313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D607B86-5934-402D-931E-F1459EDC3E14}"/>
              </a:ext>
            </a:extLst>
          </p:cNvPr>
          <p:cNvSpPr txBox="1"/>
          <p:nvPr/>
        </p:nvSpPr>
        <p:spPr>
          <a:xfrm>
            <a:off x="9480854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904814F3-C6E7-4A89-B3E3-DA63A2841B4E}"/>
              </a:ext>
            </a:extLst>
          </p:cNvPr>
          <p:cNvSpPr/>
          <p:nvPr/>
        </p:nvSpPr>
        <p:spPr>
          <a:xfrm>
            <a:off x="10848832" y="5493253"/>
            <a:ext cx="241200" cy="24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53A41B77-E374-4FBC-8071-64EE399817B7}"/>
              </a:ext>
            </a:extLst>
          </p:cNvPr>
          <p:cNvSpPr/>
          <p:nvPr/>
        </p:nvSpPr>
        <p:spPr>
          <a:xfrm>
            <a:off x="10723992" y="2217579"/>
            <a:ext cx="492846" cy="4928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3A33FBD-9E52-4FF3-8FD6-3A6AD950C6FE}"/>
              </a:ext>
            </a:extLst>
          </p:cNvPr>
          <p:cNvSpPr txBox="1"/>
          <p:nvPr/>
        </p:nvSpPr>
        <p:spPr>
          <a:xfrm>
            <a:off x="10713509" y="223317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90%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4EA6D0B-D5AC-47A5-A36B-2985A8C61609}"/>
              </a:ext>
            </a:extLst>
          </p:cNvPr>
          <p:cNvSpPr txBox="1"/>
          <p:nvPr/>
        </p:nvSpPr>
        <p:spPr>
          <a:xfrm>
            <a:off x="10576394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83BB821B-C8B2-489F-921A-E9F2D87A6009}"/>
              </a:ext>
            </a:extLst>
          </p:cNvPr>
          <p:cNvGrpSpPr/>
          <p:nvPr/>
        </p:nvGrpSpPr>
        <p:grpSpPr>
          <a:xfrm>
            <a:off x="940743" y="1894419"/>
            <a:ext cx="207464" cy="206152"/>
            <a:chOff x="2411760" y="3708613"/>
            <a:chExt cx="206152" cy="20615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392D774D-20FF-4B3E-AB58-65E59521AE1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1" name="Chevron 91">
              <a:extLst>
                <a:ext uri="{FF2B5EF4-FFF2-40B4-BE49-F238E27FC236}">
                  <a16:creationId xmlns:a16="http://schemas.microsoft.com/office/drawing/2014/main" xmlns="" id="{33107C0E-1835-46C5-AA30-55097C32F558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32" name="그룹 4">
            <a:extLst>
              <a:ext uri="{FF2B5EF4-FFF2-40B4-BE49-F238E27FC236}">
                <a16:creationId xmlns:a16="http://schemas.microsoft.com/office/drawing/2014/main" xmlns="" id="{93493AFE-3717-4565-B509-025D972331E8}"/>
              </a:ext>
            </a:extLst>
          </p:cNvPr>
          <p:cNvGrpSpPr/>
          <p:nvPr/>
        </p:nvGrpSpPr>
        <p:grpSpPr>
          <a:xfrm>
            <a:off x="1201729" y="1841797"/>
            <a:ext cx="4738195" cy="754955"/>
            <a:chOff x="1201728" y="1756072"/>
            <a:chExt cx="4738195" cy="75495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2F4CF5AB-318A-491C-ACD8-26C4B0F38DEC}"/>
                </a:ext>
              </a:extLst>
            </p:cNvPr>
            <p:cNvSpPr txBox="1"/>
            <p:nvPr/>
          </p:nvSpPr>
          <p:spPr>
            <a:xfrm>
              <a:off x="1201728" y="175607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6584276B-32EC-4003-84EA-825CB7D9021B}"/>
                </a:ext>
              </a:extLst>
            </p:cNvPr>
            <p:cNvSpPr txBox="1"/>
            <p:nvPr/>
          </p:nvSpPr>
          <p:spPr>
            <a:xfrm>
              <a:off x="1201728" y="204936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168E152B-53E7-4BDE-9BC6-C8157AEC964F}"/>
              </a:ext>
            </a:extLst>
          </p:cNvPr>
          <p:cNvGrpSpPr/>
          <p:nvPr/>
        </p:nvGrpSpPr>
        <p:grpSpPr>
          <a:xfrm>
            <a:off x="940743" y="2784794"/>
            <a:ext cx="207464" cy="206152"/>
            <a:chOff x="2411760" y="3708613"/>
            <a:chExt cx="206152" cy="20615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2DEFD882-9867-4BF6-9502-1A9D4BB65DA1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7" name="Chevron 98">
              <a:extLst>
                <a:ext uri="{FF2B5EF4-FFF2-40B4-BE49-F238E27FC236}">
                  <a16:creationId xmlns:a16="http://schemas.microsoft.com/office/drawing/2014/main" xmlns="" id="{BB2953E7-987E-4F1D-97FA-B48C785457EB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38" name="그룹 5">
            <a:extLst>
              <a:ext uri="{FF2B5EF4-FFF2-40B4-BE49-F238E27FC236}">
                <a16:creationId xmlns:a16="http://schemas.microsoft.com/office/drawing/2014/main" xmlns="" id="{85963B7C-744A-49C9-9140-939F1ED0090D}"/>
              </a:ext>
            </a:extLst>
          </p:cNvPr>
          <p:cNvGrpSpPr/>
          <p:nvPr/>
        </p:nvGrpSpPr>
        <p:grpSpPr>
          <a:xfrm>
            <a:off x="1201729" y="2732173"/>
            <a:ext cx="4738195" cy="754955"/>
            <a:chOff x="1201728" y="2646447"/>
            <a:chExt cx="4738195" cy="75495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C2E66CE4-D178-4A68-8D38-C8BA211402A1}"/>
                </a:ext>
              </a:extLst>
            </p:cNvPr>
            <p:cNvSpPr txBox="1"/>
            <p:nvPr/>
          </p:nvSpPr>
          <p:spPr>
            <a:xfrm>
              <a:off x="1201728" y="2646447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02805CFC-080C-46FD-BE30-CED255FD18CC}"/>
                </a:ext>
              </a:extLst>
            </p:cNvPr>
            <p:cNvSpPr txBox="1"/>
            <p:nvPr/>
          </p:nvSpPr>
          <p:spPr>
            <a:xfrm>
              <a:off x="1201728" y="2939737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3F141057-7D8D-4018-A62F-3A6B3CEB54A7}"/>
              </a:ext>
            </a:extLst>
          </p:cNvPr>
          <p:cNvGrpSpPr/>
          <p:nvPr/>
        </p:nvGrpSpPr>
        <p:grpSpPr>
          <a:xfrm>
            <a:off x="940743" y="3675169"/>
            <a:ext cx="207464" cy="206152"/>
            <a:chOff x="2411760" y="3708613"/>
            <a:chExt cx="206152" cy="20615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BE388902-B92A-4CF5-88AE-C4EC594A27F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3" name="Chevron 105">
              <a:extLst>
                <a:ext uri="{FF2B5EF4-FFF2-40B4-BE49-F238E27FC236}">
                  <a16:creationId xmlns:a16="http://schemas.microsoft.com/office/drawing/2014/main" xmlns="" id="{89953F2C-FDE7-458B-8F9F-F03E49A23006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44" name="그룹 6">
            <a:extLst>
              <a:ext uri="{FF2B5EF4-FFF2-40B4-BE49-F238E27FC236}">
                <a16:creationId xmlns:a16="http://schemas.microsoft.com/office/drawing/2014/main" xmlns="" id="{ADA78472-60E2-4033-A611-836A00D299A6}"/>
              </a:ext>
            </a:extLst>
          </p:cNvPr>
          <p:cNvGrpSpPr/>
          <p:nvPr/>
        </p:nvGrpSpPr>
        <p:grpSpPr>
          <a:xfrm>
            <a:off x="1201729" y="3622547"/>
            <a:ext cx="4738195" cy="754955"/>
            <a:chOff x="1201728" y="3536822"/>
            <a:chExt cx="4738195" cy="75495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F29EFD5C-4C70-47A0-986E-14AA30EFC8C7}"/>
                </a:ext>
              </a:extLst>
            </p:cNvPr>
            <p:cNvSpPr txBox="1"/>
            <p:nvPr/>
          </p:nvSpPr>
          <p:spPr>
            <a:xfrm>
              <a:off x="1201728" y="353682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A2312CC7-7AEF-4672-83B8-7B3D32726C1E}"/>
                </a:ext>
              </a:extLst>
            </p:cNvPr>
            <p:cNvSpPr txBox="1"/>
            <p:nvPr/>
          </p:nvSpPr>
          <p:spPr>
            <a:xfrm>
              <a:off x="1201728" y="383011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F740636F-33EE-44F2-89B4-8D3CE05D2F0E}"/>
              </a:ext>
            </a:extLst>
          </p:cNvPr>
          <p:cNvGrpSpPr/>
          <p:nvPr/>
        </p:nvGrpSpPr>
        <p:grpSpPr>
          <a:xfrm>
            <a:off x="940743" y="4565544"/>
            <a:ext cx="207464" cy="206152"/>
            <a:chOff x="2411760" y="3708613"/>
            <a:chExt cx="206152" cy="20615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5914B147-2E5E-4FCB-AEA3-2FAB5A5556CE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9" name="Chevron 112">
              <a:extLst>
                <a:ext uri="{FF2B5EF4-FFF2-40B4-BE49-F238E27FC236}">
                  <a16:creationId xmlns:a16="http://schemas.microsoft.com/office/drawing/2014/main" xmlns="" id="{7980D4BB-EF32-4C94-A198-FBA8BABBCEAC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50" name="그룹 7">
            <a:extLst>
              <a:ext uri="{FF2B5EF4-FFF2-40B4-BE49-F238E27FC236}">
                <a16:creationId xmlns:a16="http://schemas.microsoft.com/office/drawing/2014/main" xmlns="" id="{1B222DBC-D407-4F45-B6BA-7B33AB78D987}"/>
              </a:ext>
            </a:extLst>
          </p:cNvPr>
          <p:cNvGrpSpPr/>
          <p:nvPr/>
        </p:nvGrpSpPr>
        <p:grpSpPr>
          <a:xfrm>
            <a:off x="1201729" y="4512922"/>
            <a:ext cx="4738195" cy="754955"/>
            <a:chOff x="1201728" y="4427197"/>
            <a:chExt cx="4738195" cy="75495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9D5A8BA9-A64C-40FB-B335-9CF7988648BD}"/>
                </a:ext>
              </a:extLst>
            </p:cNvPr>
            <p:cNvSpPr txBox="1"/>
            <p:nvPr/>
          </p:nvSpPr>
          <p:spPr>
            <a:xfrm>
              <a:off x="1201728" y="4427197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ABD8532F-B788-4105-AC89-E45E2589851C}"/>
                </a:ext>
              </a:extLst>
            </p:cNvPr>
            <p:cNvSpPr txBox="1"/>
            <p:nvPr/>
          </p:nvSpPr>
          <p:spPr>
            <a:xfrm>
              <a:off x="1201728" y="4720487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22775B11-7B1A-423D-8602-1B998C0F63E7}"/>
              </a:ext>
            </a:extLst>
          </p:cNvPr>
          <p:cNvGrpSpPr/>
          <p:nvPr/>
        </p:nvGrpSpPr>
        <p:grpSpPr>
          <a:xfrm>
            <a:off x="940743" y="5455919"/>
            <a:ext cx="207464" cy="206152"/>
            <a:chOff x="2411760" y="3708613"/>
            <a:chExt cx="206152" cy="20615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F606CB07-D3A8-4531-B664-D6E1365CB075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5" name="Chevron 119">
              <a:extLst>
                <a:ext uri="{FF2B5EF4-FFF2-40B4-BE49-F238E27FC236}">
                  <a16:creationId xmlns:a16="http://schemas.microsoft.com/office/drawing/2014/main" xmlns="" id="{3EE74226-F006-456F-95D8-1DEB95DE6F21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56" name="그룹 8">
            <a:extLst>
              <a:ext uri="{FF2B5EF4-FFF2-40B4-BE49-F238E27FC236}">
                <a16:creationId xmlns:a16="http://schemas.microsoft.com/office/drawing/2014/main" xmlns="" id="{31E6153A-21D4-489E-A67E-4FC8A8BC5A3E}"/>
              </a:ext>
            </a:extLst>
          </p:cNvPr>
          <p:cNvGrpSpPr/>
          <p:nvPr/>
        </p:nvGrpSpPr>
        <p:grpSpPr>
          <a:xfrm>
            <a:off x="1201729" y="5403297"/>
            <a:ext cx="4738195" cy="754955"/>
            <a:chOff x="1201728" y="5317572"/>
            <a:chExt cx="4738195" cy="75495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5C39C16F-3544-4D76-B3BA-DCCD2A44E3E3}"/>
                </a:ext>
              </a:extLst>
            </p:cNvPr>
            <p:cNvSpPr txBox="1"/>
            <p:nvPr/>
          </p:nvSpPr>
          <p:spPr>
            <a:xfrm>
              <a:off x="1201728" y="531757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1311A5A8-A3EE-449F-83F9-509F3A3E572E}"/>
                </a:ext>
              </a:extLst>
            </p:cNvPr>
            <p:cNvSpPr txBox="1"/>
            <p:nvPr/>
          </p:nvSpPr>
          <p:spPr>
            <a:xfrm>
              <a:off x="1201728" y="561086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25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WEB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5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54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Backend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(Fast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API)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1" y="751749"/>
            <a:ext cx="1389369" cy="50115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71750" y="848435"/>
            <a:ext cx="9086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FastAPI</a:t>
            </a:r>
            <a:r>
              <a:rPr lang="ko-KR" altLang="en-US" sz="1400" dirty="0"/>
              <a:t>는 현대적이고</a:t>
            </a:r>
            <a:r>
              <a:rPr lang="en-US" altLang="ko-KR" sz="1400" dirty="0"/>
              <a:t>, </a:t>
            </a:r>
            <a:r>
              <a:rPr lang="ko-KR" altLang="en-US" sz="1400" dirty="0"/>
              <a:t>빠르며</a:t>
            </a:r>
            <a:r>
              <a:rPr lang="en-US" altLang="ko-KR" sz="1400" dirty="0"/>
              <a:t>(</a:t>
            </a:r>
            <a:r>
              <a:rPr lang="ko-KR" altLang="en-US" sz="1400" dirty="0"/>
              <a:t>고성능</a:t>
            </a:r>
            <a:r>
              <a:rPr lang="en-US" altLang="ko-KR" sz="1400" dirty="0"/>
              <a:t>), </a:t>
            </a:r>
            <a:r>
              <a:rPr lang="ko-KR" altLang="en-US" sz="1400" dirty="0" err="1"/>
              <a:t>파이썬</a:t>
            </a:r>
            <a:r>
              <a:rPr lang="ko-KR" altLang="en-US" sz="1400" dirty="0"/>
              <a:t> 표준 타입 힌트에 기초한 </a:t>
            </a:r>
            <a:r>
              <a:rPr lang="en-US" altLang="ko-KR" sz="1400" dirty="0"/>
              <a:t>Python3.6+</a:t>
            </a:r>
            <a:r>
              <a:rPr lang="ko-KR" altLang="en-US" sz="1400" dirty="0"/>
              <a:t>의 </a:t>
            </a:r>
            <a:r>
              <a:rPr lang="en-US" altLang="ko-KR" sz="1400" dirty="0"/>
              <a:t>API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빌드하기</a:t>
            </a:r>
            <a:r>
              <a:rPr lang="ko-KR" altLang="en-US" sz="1400" dirty="0"/>
              <a:t> 위한 웹 프레임워크</a:t>
            </a:r>
          </a:p>
        </p:txBody>
      </p:sp>
      <p:pic>
        <p:nvPicPr>
          <p:cNvPr id="4" name="Picture 2" descr="C:\Users\4\Pictures\Screenshots\스크린샷(1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88" y="1252901"/>
            <a:ext cx="5834487" cy="249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73551" y="1902711"/>
            <a:ext cx="2562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필</a:t>
            </a:r>
            <a:r>
              <a:rPr lang="ko-KR" altLang="en-US" dirty="0"/>
              <a:t>요</a:t>
            </a:r>
            <a:r>
              <a:rPr lang="ko-KR" altLang="en-US" dirty="0" smtClean="0"/>
              <a:t> 라이브러리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/>
              <a:t>f</a:t>
            </a:r>
            <a:r>
              <a:rPr lang="en-US" altLang="ko-KR" dirty="0" err="1" smtClean="0"/>
              <a:t>astapi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/>
              <a:t>u</a:t>
            </a:r>
            <a:r>
              <a:rPr lang="en-US" altLang="ko-KR" dirty="0" err="1" smtClean="0"/>
              <a:t>vicorn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p</a:t>
            </a:r>
            <a:r>
              <a:rPr lang="en-US" altLang="ko-KR" dirty="0" smtClean="0"/>
              <a:t>ython-multipart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1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04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Backend (</a:t>
            </a:r>
            <a:r>
              <a:rPr lang="en-US" altLang="ko-KR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DataBase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88" y="724829"/>
            <a:ext cx="1287086" cy="965314"/>
          </a:xfrm>
          <a:prstGeom prst="rect">
            <a:avLst/>
          </a:prstGeom>
        </p:spPr>
      </p:pic>
      <p:pic>
        <p:nvPicPr>
          <p:cNvPr id="1028" name="Picture 4" descr="https://blog.kakaocdn.net/dn/d6MqL6/btrr0KkaVtl/nKkJ7opkxIFeVxGvw6qTNK/im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896081"/>
            <a:ext cx="1245619" cy="62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4\Pictures\Screenshots\스크린샷(13)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86" y="2219120"/>
            <a:ext cx="10311924" cy="45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80686" y="1546534"/>
            <a:ext cx="84413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SQLite </a:t>
            </a:r>
            <a:r>
              <a:rPr lang="ko-KR" altLang="en-US" sz="1200" dirty="0"/>
              <a:t>는 작고 빠르며 독립적이고 신뢰성이 높으며 완전한 기능을 갖춘 </a:t>
            </a:r>
            <a:r>
              <a:rPr lang="en-US" altLang="ko-KR" sz="1200" dirty="0"/>
              <a:t>SQL </a:t>
            </a:r>
            <a:r>
              <a:rPr lang="ko-KR" altLang="en-US" sz="1200" dirty="0"/>
              <a:t>데이터베이스 엔진을 구현 하는 </a:t>
            </a:r>
            <a:r>
              <a:rPr lang="ko-KR" altLang="en-US" sz="1200" dirty="0" smtClean="0"/>
              <a:t>라이브러리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1280688" y="1942122"/>
            <a:ext cx="95492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DBeaver</a:t>
            </a:r>
            <a:r>
              <a:rPr lang="en-US" altLang="ko-KR" sz="1200" dirty="0"/>
              <a:t> Community</a:t>
            </a:r>
            <a:r>
              <a:rPr lang="ko-KR" altLang="en-US" sz="1200" dirty="0"/>
              <a:t>는 개발자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데이터베이스 관리자</a:t>
            </a:r>
            <a:r>
              <a:rPr lang="en-US" altLang="ko-KR" sz="1200" dirty="0"/>
              <a:t>, </a:t>
            </a:r>
            <a:r>
              <a:rPr lang="ko-KR" altLang="en-US" sz="1200" dirty="0"/>
              <a:t>분석가 및 데이터 작업을 하는 모든 사람을 위한 무료 크로스 플랫폼 데이터베이스 도구</a:t>
            </a:r>
          </a:p>
        </p:txBody>
      </p:sp>
    </p:spTree>
    <p:extLst>
      <p:ext uri="{BB962C8B-B14F-4D97-AF65-F5344CB8AC3E}">
        <p14:creationId xmlns:p14="http://schemas.microsoft.com/office/powerpoint/2010/main" val="102412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Senior Project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57286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팀원 소개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프로젝트 개요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AI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2600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AI HUB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YoloV7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</a:rPr>
              <a:t>Roboflow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Web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50E8D32-9DA7-D5FA-D855-5F970BFA545D}"/>
              </a:ext>
            </a:extLst>
          </p:cNvPr>
          <p:cNvSpPr txBox="1"/>
          <p:nvPr/>
        </p:nvSpPr>
        <p:spPr>
          <a:xfrm>
            <a:off x="6868553" y="5020960"/>
            <a:ext cx="105990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UI/UX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Server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935563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9781804" y="4029697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9781804" y="4556808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Arduino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2F0A3B4-82EE-86DC-566B-B64B51F2A90A}"/>
              </a:ext>
            </a:extLst>
          </p:cNvPr>
          <p:cNvSpPr txBox="1"/>
          <p:nvPr/>
        </p:nvSpPr>
        <p:spPr>
          <a:xfrm>
            <a:off x="9818408" y="5020960"/>
            <a:ext cx="192873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</a:rPr>
              <a:t>내용을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입력하세요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89EE136F-9507-8497-6BE1-00728E7C6AB9}"/>
              </a:ext>
            </a:extLst>
          </p:cNvPr>
          <p:cNvCxnSpPr/>
          <p:nvPr/>
        </p:nvCxnSpPr>
        <p:spPr>
          <a:xfrm flipH="1">
            <a:off x="9257687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04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Backend (</a:t>
            </a:r>
            <a:r>
              <a:rPr lang="en-US" altLang="ko-KR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DataBase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5" y="655905"/>
            <a:ext cx="1287086" cy="965314"/>
          </a:xfrm>
          <a:prstGeom prst="rect">
            <a:avLst/>
          </a:prstGeom>
        </p:spPr>
      </p:pic>
      <p:pic>
        <p:nvPicPr>
          <p:cNvPr id="2050" name="Picture 2" descr="C:\Users\4\Pictures\Screenshots\스크린샷(15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43" y="1576809"/>
            <a:ext cx="4338637" cy="509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886700" y="846174"/>
            <a:ext cx="2724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SQLite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데이터 베이스 연결 및 필요 테이블 생성</a:t>
            </a:r>
            <a:endParaRPr lang="ko-KR" altLang="en-US" sz="1600" dirty="0"/>
          </a:p>
        </p:txBody>
      </p:sp>
      <p:pic>
        <p:nvPicPr>
          <p:cNvPr id="2051" name="Picture 3" descr="C:\Users\4\Pictures\Screenshots\스크린샷(17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88" y="1576809"/>
            <a:ext cx="36576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3688" y="953896"/>
            <a:ext cx="48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ERD (</a:t>
            </a:r>
            <a:r>
              <a:rPr lang="en-US" altLang="ko-KR" dirty="0"/>
              <a:t>Entity Relationship </a:t>
            </a:r>
            <a:r>
              <a:rPr lang="en-US" altLang="ko-KR" dirty="0" smtClean="0"/>
              <a:t>Diagram)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82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회원가입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로그인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764949" y="943801"/>
            <a:ext cx="5782873" cy="31749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200629" y="591979"/>
            <a:ext cx="4991371" cy="3175450"/>
          </a:xfrm>
          <a:prstGeom prst="rect">
            <a:avLst/>
          </a:prstGeom>
          <a:blipFill dpi="0" rotWithShape="1">
            <a:blip r:embed="rId3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764948" y="3846121"/>
            <a:ext cx="5778455" cy="28787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302195" y="3849888"/>
            <a:ext cx="5232580" cy="287476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24725" y="1400175"/>
            <a:ext cx="2933700" cy="193357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56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8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회원가입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200764" y="59197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010651" y="2424714"/>
            <a:ext cx="1133474" cy="8069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2" y="999748"/>
            <a:ext cx="5229955" cy="53919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850430" y="975126"/>
            <a:ext cx="5232580" cy="287476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17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0.43204 0.3847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2" y="1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97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Backend (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 가입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53688" y="882134"/>
            <a:ext cx="287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 가입</a:t>
            </a:r>
            <a:endParaRPr lang="ko-KR" altLang="en-US" dirty="0"/>
          </a:p>
        </p:txBody>
      </p:sp>
      <p:pic>
        <p:nvPicPr>
          <p:cNvPr id="3074" name="Picture 2" descr="C:\Users\4\Pictures\Screenshots\화면 캡처 2023-07-18 1216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63" y="1747838"/>
            <a:ext cx="501015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4\Pictures\Screenshots\스크린샷(19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63" y="1395413"/>
            <a:ext cx="245745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29455" y="1445657"/>
            <a:ext cx="250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Annotated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Form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429455" y="1901309"/>
            <a:ext cx="5452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Annotated: </a:t>
            </a:r>
            <a:r>
              <a:rPr lang="ko-KR" altLang="en-US" sz="1400" dirty="0" smtClean="0"/>
              <a:t>변수나 </a:t>
            </a:r>
            <a:r>
              <a:rPr lang="ko-KR" altLang="en-US" sz="1400" dirty="0"/>
              <a:t>함수 인자</a:t>
            </a:r>
            <a:r>
              <a:rPr lang="en-US" altLang="ko-KR" sz="1400" dirty="0"/>
              <a:t>, </a:t>
            </a:r>
            <a:r>
              <a:rPr lang="ko-KR" altLang="en-US" sz="1400" dirty="0" smtClean="0"/>
              <a:t>반환 값 </a:t>
            </a:r>
            <a:r>
              <a:rPr lang="ko-KR" altLang="en-US" sz="1400" dirty="0"/>
              <a:t>등에 대한 타입 정보를 지정하는 기능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429455" y="2209086"/>
            <a:ext cx="33329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Form: Key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Value</a:t>
            </a:r>
            <a:r>
              <a:rPr lang="ko-KR" altLang="en-US" sz="1400" dirty="0" smtClean="0"/>
              <a:t>로 이루어진 데이터 형식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153688" y="5133975"/>
            <a:ext cx="5416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사용자가 입력한 회원 가입 데이터</a:t>
            </a:r>
            <a:r>
              <a:rPr lang="en-US" altLang="ko-KR" sz="1400" dirty="0" smtClean="0"/>
              <a:t>(Form)</a:t>
            </a:r>
            <a:r>
              <a:rPr lang="ko-KR" altLang="en-US" sz="1400" dirty="0" smtClean="0"/>
              <a:t>를 데이터 베이스</a:t>
            </a:r>
            <a:r>
              <a:rPr lang="en-US" altLang="ko-KR" sz="1400" dirty="0" smtClean="0"/>
              <a:t>(SQLite)</a:t>
            </a:r>
            <a:r>
              <a:rPr lang="ko-KR" altLang="en-US" sz="1400" dirty="0" smtClean="0"/>
              <a:t>에 저장</a:t>
            </a:r>
            <a:endParaRPr lang="ko-KR" altLang="en-US" sz="1400" dirty="0"/>
          </a:p>
        </p:txBody>
      </p:sp>
      <p:pic>
        <p:nvPicPr>
          <p:cNvPr id="1027" name="Picture 3" descr="C:\Users\4\Pictures\Screenshots\스크린샷(20)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53688" y="5553099"/>
            <a:ext cx="9813893" cy="10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22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로그인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200629" y="59197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29701" y="1495425"/>
            <a:ext cx="1133474" cy="8069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170" y="3529720"/>
            <a:ext cx="4049574" cy="31160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55" y="3577345"/>
            <a:ext cx="4667902" cy="3057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764948" y="3846121"/>
            <a:ext cx="5778455" cy="287876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7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00078 -0.456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64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5987043" y="3410877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077450" y="1009650"/>
            <a:ext cx="1619250" cy="193357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5" y="899903"/>
            <a:ext cx="5554523" cy="336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8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217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Backend (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로그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인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53688" y="882134"/>
            <a:ext cx="287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</a:t>
            </a:r>
            <a:r>
              <a:rPr lang="ko-KR" altLang="en-US" dirty="0"/>
              <a:t>인</a:t>
            </a:r>
            <a:endParaRPr lang="ko-KR" altLang="en-US" dirty="0"/>
          </a:p>
        </p:txBody>
      </p:sp>
      <p:pic>
        <p:nvPicPr>
          <p:cNvPr id="1026" name="Picture 2" descr="C:\Users\4\Pictures\Screenshots\로그인ok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53694" y="4701065"/>
            <a:ext cx="4270375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C:\Users\4\Pictures\Screenshots\데이터가져오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694" y="1685925"/>
            <a:ext cx="50006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4\Pictures\Screenshots\로그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88" y="1683782"/>
            <a:ext cx="31527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53688" y="1316593"/>
            <a:ext cx="461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시 사용자가 기입한 정보와 일치 여부 확인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67969" y="1328261"/>
            <a:ext cx="467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일치 여부 확인을 위한 데이터 가져오기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53694" y="4181475"/>
            <a:ext cx="418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성공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677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Train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857247"/>
            <a:ext cx="4138815" cy="47720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086975" y="205740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46380" y="2905125"/>
            <a:ext cx="3844620" cy="15430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638" y="962024"/>
            <a:ext cx="3987912" cy="5565334"/>
          </a:xfrm>
          <a:prstGeom prst="rect">
            <a:avLst/>
          </a:prstGeom>
        </p:spPr>
      </p:pic>
      <p:cxnSp>
        <p:nvCxnSpPr>
          <p:cNvPr id="12" name="직선 연결선 11"/>
          <p:cNvCxnSpPr>
            <a:endCxn id="7" idx="1"/>
          </p:cNvCxnSpPr>
          <p:nvPr/>
        </p:nvCxnSpPr>
        <p:spPr>
          <a:xfrm>
            <a:off x="4191000" y="3744691"/>
            <a:ext cx="4126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34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53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Upload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857247"/>
            <a:ext cx="4138815" cy="47720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086975" y="205740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1504950" y="4448173"/>
            <a:ext cx="1533525" cy="371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4" idx="3"/>
          </p:cNvCxnSpPr>
          <p:nvPr/>
        </p:nvCxnSpPr>
        <p:spPr>
          <a:xfrm>
            <a:off x="3038475" y="4633910"/>
            <a:ext cx="19145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788" y="857245"/>
            <a:ext cx="4164062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203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Backend (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Upload)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4\Pictures\Screenshots\이미지 업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138" y="1406962"/>
            <a:ext cx="435292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4\Pictures\Screenshots\학습이미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88" y="1207532"/>
            <a:ext cx="3929062" cy="203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53688" y="838200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 이미지 업로드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53688" y="3333750"/>
            <a:ext cx="436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베이스에 학습 이미지 저장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86787" y="1001673"/>
            <a:ext cx="309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업로드 성공</a:t>
            </a:r>
            <a:endParaRPr lang="en-US" altLang="ko-KR" dirty="0" smtClean="0"/>
          </a:p>
        </p:txBody>
      </p:sp>
      <p:pic>
        <p:nvPicPr>
          <p:cNvPr id="21" name="Picture 2" descr="C:\Users\4\Pictures\Screenshots\업로드 성공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138" y="1750456"/>
            <a:ext cx="2818237" cy="176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4\Pictures\Screenshots\업로드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88" y="3798331"/>
            <a:ext cx="5228062" cy="283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757987" y="3798331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업로드 실패</a:t>
            </a:r>
            <a:endParaRPr lang="en-US" altLang="ko-KR" dirty="0" smtClean="0"/>
          </a:p>
        </p:txBody>
      </p:sp>
      <p:pic>
        <p:nvPicPr>
          <p:cNvPr id="2055" name="Picture 7" descr="C:\Users\4\Pictures\Screenshots\업로드 실패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987" y="4167663"/>
            <a:ext cx="4890884" cy="246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40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808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05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+mj-ea"/>
                <a:ea typeface="+mj-ea"/>
              </a:rPr>
              <a:t>Result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80209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사이트 동작 소개</a:t>
            </a:r>
            <a:endParaRPr lang="en-US" altLang="ko-KR" sz="1600" dirty="0" smtClean="0"/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??</a:t>
            </a:r>
            <a:r>
              <a:rPr lang="ko-KR" altLang="en-US" sz="1600" dirty="0" err="1" smtClean="0"/>
              <a:t>ㅋㅋ</a:t>
            </a:r>
            <a:endParaRPr lang="en-US" altLang="ko-KR" sz="1600" dirty="0" smtClean="0"/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06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j-ea"/>
                <a:ea typeface="+mj-ea"/>
              </a:rPr>
              <a:t>향후 계획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9493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활용 예시</a:t>
            </a:r>
            <a:endParaRPr lang="en-US" altLang="ko-KR" sz="1600" dirty="0" smtClean="0"/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기술적 발전</a:t>
            </a:r>
            <a:endParaRPr lang="ko-KR" altLang="en-US" sz="16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782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07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j-ea"/>
                <a:ea typeface="+mj-ea"/>
              </a:rPr>
              <a:t>회</a:t>
            </a:r>
            <a:r>
              <a:rPr lang="ko-KR" altLang="en-US" sz="2000" dirty="0">
                <a:latin typeface="+mj-ea"/>
                <a:ea typeface="+mj-ea"/>
              </a:rPr>
              <a:t>고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78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Train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857247"/>
            <a:ext cx="4138815" cy="47720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086975" y="205740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1504950" y="4857746"/>
            <a:ext cx="1533525" cy="371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4" idx="3"/>
          </p:cNvCxnSpPr>
          <p:nvPr/>
        </p:nvCxnSpPr>
        <p:spPr>
          <a:xfrm>
            <a:off x="3038475" y="5043483"/>
            <a:ext cx="19145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290063"/>
            <a:ext cx="5320103" cy="343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4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Backend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Train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4\Pictures\Screenshots\학습완료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76" y="1298660"/>
            <a:ext cx="2897374" cy="224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4\Pictures\Screenshots\학습실패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75" y="4900351"/>
            <a:ext cx="3432547" cy="172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4\Pictures\Screenshots\학습완료 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76" y="3851360"/>
            <a:ext cx="37909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4\Pictures\Screenshots\결과물 저장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887" y="1313106"/>
            <a:ext cx="2005013" cy="518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4\Pictures\Screenshots\학습 후 저장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54" y="1298660"/>
            <a:ext cx="3619500" cy="30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4253" y="800100"/>
            <a:ext cx="444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원본 이미지와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으로 저장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27947" y="828675"/>
            <a:ext cx="105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성공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51175" y="4439445"/>
            <a:ext cx="282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실패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528422" y="828675"/>
            <a:ext cx="233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데이터셋</a:t>
            </a:r>
            <a:r>
              <a:rPr lang="ko-KR" altLang="en-US" dirty="0" smtClean="0"/>
              <a:t> 구축 결과물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4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86975" y="100965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367293" y="810089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7293" y="1238250"/>
            <a:ext cx="1861557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200275" y="2279212"/>
            <a:ext cx="20478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0" y="777215"/>
            <a:ext cx="4032024" cy="59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0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86975" y="100965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367293" y="810089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7293" y="1238250"/>
            <a:ext cx="1861557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200275" y="2279212"/>
            <a:ext cx="20478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0" y="777215"/>
            <a:ext cx="4032024" cy="5915495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1356030" y="2800350"/>
            <a:ext cx="0" cy="8259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346505" y="3616763"/>
            <a:ext cx="1387170" cy="95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98" y="2618695"/>
            <a:ext cx="4296375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86975" y="100965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367293" y="810089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28851" y="1238250"/>
            <a:ext cx="1774058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723900" y="131445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135637" y="2800350"/>
            <a:ext cx="0" cy="109992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14" y="3900278"/>
            <a:ext cx="5525272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7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Backend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86975" y="100965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367293" y="810089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55283" y="1238250"/>
            <a:ext cx="1774058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723900" y="131445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842312" y="2800350"/>
            <a:ext cx="0" cy="14237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10" y="4224129"/>
            <a:ext cx="5268061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1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Backend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64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7133953" y="724829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86975" y="1009650"/>
            <a:ext cx="1743075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367293" y="810089"/>
            <a:ext cx="5536689" cy="33423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7292" y="2800350"/>
            <a:ext cx="5362047" cy="10096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723900" y="131445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785037" y="3810000"/>
            <a:ext cx="0" cy="14237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36" y="4990979"/>
            <a:ext cx="516327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2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Backend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4\Pictures\Screenshots\스크린샷(30)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538" y="1057275"/>
            <a:ext cx="9670752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64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=""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760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6246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3773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팀원 소개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프로젝트 개요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Backend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CCTV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22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Hardware ( 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Arduino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074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37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6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4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0642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6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참조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1200538" y="1347745"/>
            <a:ext cx="9962762" cy="3224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F0B35D9-006C-1DDE-E1AA-30B6531ECD02}"/>
              </a:ext>
            </a:extLst>
          </p:cNvPr>
          <p:cNvSpPr txBox="1">
            <a:spLocks/>
          </p:cNvSpPr>
          <p:nvPr/>
        </p:nvSpPr>
        <p:spPr>
          <a:xfrm>
            <a:off x="6519691" y="3154080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ko-KR" alt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36F799B-9F2B-20E8-DFAE-1CE44568C86B}"/>
              </a:ext>
            </a:extLst>
          </p:cNvPr>
          <p:cNvSpPr txBox="1"/>
          <p:nvPr/>
        </p:nvSpPr>
        <p:spPr>
          <a:xfrm>
            <a:off x="1594234" y="1774164"/>
            <a:ext cx="456844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https://roboflow.com/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https://www.tensorflow.org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https://aihub.or.kr/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https://github.com/WongKinYiu/yolov7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https://ko.wikipedia.org/wiki/AI_Hub</a:t>
            </a:r>
          </a:p>
        </p:txBody>
      </p:sp>
    </p:spTree>
    <p:extLst>
      <p:ext uri="{BB962C8B-B14F-4D97-AF65-F5344CB8AC3E}">
        <p14:creationId xmlns:p14="http://schemas.microsoft.com/office/powerpoint/2010/main" val="356209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7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회고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697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8B4A6FA0-9182-415E-29A7-77D74DDCDA7D}"/>
              </a:ext>
            </a:extLst>
          </p:cNvPr>
          <p:cNvGrpSpPr/>
          <p:nvPr/>
        </p:nvGrpSpPr>
        <p:grpSpPr>
          <a:xfrm>
            <a:off x="1153688" y="1114062"/>
            <a:ext cx="9886944" cy="5236276"/>
            <a:chOff x="739382" y="1050562"/>
            <a:chExt cx="10633770" cy="5236276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724141F7-16C1-CB6C-487C-6398277DFEEE}"/>
                </a:ext>
              </a:extLst>
            </p:cNvPr>
            <p:cNvSpPr/>
            <p:nvPr/>
          </p:nvSpPr>
          <p:spPr>
            <a:xfrm>
              <a:off x="739382" y="1067138"/>
              <a:ext cx="7217470" cy="521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="" xmlns:a16="http://schemas.microsoft.com/office/drawing/2014/main" id="{BDD68978-DF95-BC8A-70AE-BE64ECF75C64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073452" y="3657779"/>
              <a:ext cx="7739192" cy="2633"/>
            </a:xfrm>
            <a:prstGeom prst="straightConnector1">
              <a:avLst/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C4C303BC-149D-93CC-44F4-0B20F1DCEAB6}"/>
                </a:ext>
              </a:extLst>
            </p:cNvPr>
            <p:cNvSpPr/>
            <p:nvPr/>
          </p:nvSpPr>
          <p:spPr>
            <a:xfrm>
              <a:off x="8812644" y="1050562"/>
              <a:ext cx="2560508" cy="52197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="" xmlns:a16="http://schemas.microsoft.com/office/drawing/2014/main" id="{A9434600-EA53-FF68-8EC9-4D9AC8100D28}"/>
                </a:ext>
              </a:extLst>
            </p:cNvPr>
            <p:cNvSpPr/>
            <p:nvPr/>
          </p:nvSpPr>
          <p:spPr>
            <a:xfrm>
              <a:off x="107345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6B050541-36DA-3586-A6ED-CC972885D7FC}"/>
                </a:ext>
              </a:extLst>
            </p:cNvPr>
            <p:cNvSpPr/>
            <p:nvPr/>
          </p:nvSpPr>
          <p:spPr>
            <a:xfrm>
              <a:off x="341739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="" xmlns:a16="http://schemas.microsoft.com/office/drawing/2014/main" id="{67B7BE6E-BD77-EC44-E252-D26985FA5316}"/>
                </a:ext>
              </a:extLst>
            </p:cNvPr>
            <p:cNvSpPr/>
            <p:nvPr/>
          </p:nvSpPr>
          <p:spPr>
            <a:xfrm>
              <a:off x="5761333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50D23AA9-7A6A-2133-AD04-265C476A574B}"/>
                </a:ext>
              </a:extLst>
            </p:cNvPr>
            <p:cNvSpPr txBox="1"/>
            <p:nvPr/>
          </p:nvSpPr>
          <p:spPr>
            <a:xfrm>
              <a:off x="1450873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4F5C7C7-D657-B380-2174-A0ACC11B3DC3}"/>
                </a:ext>
              </a:extLst>
            </p:cNvPr>
            <p:cNvSpPr txBox="1"/>
            <p:nvPr/>
          </p:nvSpPr>
          <p:spPr>
            <a:xfrm>
              <a:off x="3818210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B6004AE5-80BD-18E1-02D7-0A4391361048}"/>
                </a:ext>
              </a:extLst>
            </p:cNvPr>
            <p:cNvSpPr txBox="1"/>
            <p:nvPr/>
          </p:nvSpPr>
          <p:spPr>
            <a:xfrm>
              <a:off x="6138754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D708DC8A-2C31-2740-3488-0D0B6209EB57}"/>
                </a:ext>
              </a:extLst>
            </p:cNvPr>
            <p:cNvSpPr txBox="1"/>
            <p:nvPr/>
          </p:nvSpPr>
          <p:spPr>
            <a:xfrm>
              <a:off x="9107622" y="3197301"/>
              <a:ext cx="2003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내용을</a:t>
              </a:r>
              <a:endParaRPr lang="en-US" altLang="ko-KR" sz="28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30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FA3CD4B8-4B45-5CB4-5A00-731DCAC637D2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D3D54DA9-761F-5D48-6D24-398AB492F6A2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53F4E08-8238-996C-B446-ED6F008D3F29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5622105E-AFBE-62B4-7FF7-6EAC73814CD3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4B92FDAA-1CE9-30B4-3E87-529615BD5A8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946CBE16-10A2-2CD6-EA44-72019676820C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FA73D4-8629-17EF-DF83-B7CB32990B52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46CE623-F0E5-A41A-A115-BE227BA15AAC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DFE8DA4-8251-282E-FD73-261E63F012E2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539420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539420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9186928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9186928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327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B11069C-E922-8057-1C7E-23E7B0A27D90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C4AF090-96D4-84D4-2096-C703FCD76D57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2"/>
                </a:solidFill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701DBF7-0125-25FC-DD5F-3FD2B809F56F}"/>
              </a:ext>
            </a:extLst>
          </p:cNvPr>
          <p:cNvSpPr/>
          <p:nvPr/>
        </p:nvSpPr>
        <p:spPr>
          <a:xfrm>
            <a:off x="1153688" y="3173817"/>
            <a:ext cx="4001751" cy="21072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1153688" y="1289448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E86A2BF-D457-537F-455C-476620B0D45F}"/>
              </a:ext>
            </a:extLst>
          </p:cNvPr>
          <p:cNvSpPr/>
          <p:nvPr/>
        </p:nvSpPr>
        <p:spPr>
          <a:xfrm>
            <a:off x="1153688" y="2201240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FD0F3B9-597B-4838-A679-AE00C3D936E8}"/>
              </a:ext>
            </a:extLst>
          </p:cNvPr>
          <p:cNvSpPr/>
          <p:nvPr/>
        </p:nvSpPr>
        <p:spPr>
          <a:xfrm>
            <a:off x="1153688" y="5453296"/>
            <a:ext cx="4001751" cy="719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B82C5D3-29E4-875F-E394-32CBCD132CB3}"/>
              </a:ext>
            </a:extLst>
          </p:cNvPr>
          <p:cNvSpPr/>
          <p:nvPr/>
        </p:nvSpPr>
        <p:spPr>
          <a:xfrm>
            <a:off x="1505740" y="3535962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1505740" y="4417361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308454F7-982B-43FC-3ACC-7D998462E598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3154564" y="2008750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8D290370-5E52-C0BF-936C-2F04F5DFFA5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54564" y="2920542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8A3F9C09-8409-9D01-AD20-D9ED78CEE5D2}"/>
              </a:ext>
            </a:extLst>
          </p:cNvPr>
          <p:cNvCxnSpPr/>
          <p:nvPr/>
        </p:nvCxnSpPr>
        <p:spPr>
          <a:xfrm>
            <a:off x="3154564" y="5281069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52DCF2B-51DC-4408-B79D-3A426F88DD13}"/>
              </a:ext>
            </a:extLst>
          </p:cNvPr>
          <p:cNvSpPr txBox="1"/>
          <p:nvPr/>
        </p:nvSpPr>
        <p:spPr>
          <a:xfrm>
            <a:off x="2238286" y="146443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63E02D0-9D70-2BC5-2D49-7762FEBB041B}"/>
              </a:ext>
            </a:extLst>
          </p:cNvPr>
          <p:cNvSpPr txBox="1"/>
          <p:nvPr/>
        </p:nvSpPr>
        <p:spPr>
          <a:xfrm>
            <a:off x="2238286" y="237898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C6CC1FD-BE68-C55F-4B3B-CBDD18947E0B}"/>
              </a:ext>
            </a:extLst>
          </p:cNvPr>
          <p:cNvSpPr txBox="1"/>
          <p:nvPr/>
        </p:nvSpPr>
        <p:spPr>
          <a:xfrm>
            <a:off x="2145312" y="363496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49E3854-B1F1-3341-3A5E-9ACEB40AE0FE}"/>
              </a:ext>
            </a:extLst>
          </p:cNvPr>
          <p:cNvSpPr txBox="1"/>
          <p:nvPr/>
        </p:nvSpPr>
        <p:spPr>
          <a:xfrm>
            <a:off x="2145312" y="4513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495EB39-4FF5-86CA-0DAB-ECDFAF340B01}"/>
              </a:ext>
            </a:extLst>
          </p:cNvPr>
          <p:cNvSpPr txBox="1"/>
          <p:nvPr/>
        </p:nvSpPr>
        <p:spPr>
          <a:xfrm>
            <a:off x="1617924" y="558242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5442958" y="1289449"/>
            <a:ext cx="615247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5881448" y="3499426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5881448" y="2345853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5789940" y="307486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9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6A1BC6DC-29B9-47D3-9B92-54080985B915}"/>
              </a:ext>
            </a:extLst>
          </p:cNvPr>
          <p:cNvGrpSpPr/>
          <p:nvPr/>
        </p:nvGrpSpPr>
        <p:grpSpPr>
          <a:xfrm>
            <a:off x="8850176" y="510260"/>
            <a:ext cx="2941261" cy="1046889"/>
            <a:chOff x="8197001" y="712074"/>
            <a:chExt cx="2941261" cy="1046889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xmlns="" id="{0AC853F2-41AF-4659-BF03-5DB96D0870B3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16" name="Text Placeholder 3">
                <a:extLst>
                  <a:ext uri="{FF2B5EF4-FFF2-40B4-BE49-F238E27FC236}">
                    <a16:creationId xmlns:a16="http://schemas.microsoft.com/office/drawing/2014/main" xmlns="" id="{C8AA7A63-7A33-473D-9103-EB0ACEA3C5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팀장 이민혁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17" name="Text Placeholder 5">
                <a:extLst>
                  <a:ext uri="{FF2B5EF4-FFF2-40B4-BE49-F238E27FC236}">
                    <a16:creationId xmlns:a16="http://schemas.microsoft.com/office/drawing/2014/main" xmlns="" id="{A05C9553-0F65-4E98-A8AF-79640D5190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 smtClean="0">
                    <a:solidFill>
                      <a:schemeClr val="accent1"/>
                    </a:solidFill>
                    <a:latin typeface="Pretendard" pitchFamily="2" charset="-127"/>
                  </a:rPr>
                  <a:t>Backend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Pretendard" pitchFamily="2" charset="-127"/>
                  </a:rPr>
                  <a:t>, </a:t>
                </a:r>
                <a:r>
                  <a:rPr lang="en-US" altLang="ko-KR" sz="1400" dirty="0" err="1">
                    <a:solidFill>
                      <a:schemeClr val="accent1"/>
                    </a:solidFill>
                    <a:latin typeface="Pretendard" pitchFamily="2" charset="-127"/>
                  </a:rPr>
                  <a:t>Git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Pretendard" pitchFamily="2" charset="-127"/>
                  </a:rPr>
                  <a:t>, AI 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D9C7BC5-6A90-431D-ACF4-224369F33AF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Python, JavaScript,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YOLOv7, Fast API,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Git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Data Labeling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35AFF24A-6E2B-4B10-92A2-AC8C20B308F7}"/>
              </a:ext>
            </a:extLst>
          </p:cNvPr>
          <p:cNvGrpSpPr/>
          <p:nvPr/>
        </p:nvGrpSpPr>
        <p:grpSpPr>
          <a:xfrm>
            <a:off x="2445024" y="2049343"/>
            <a:ext cx="2941261" cy="1046889"/>
            <a:chOff x="8197001" y="712074"/>
            <a:chExt cx="2941261" cy="1046889"/>
          </a:xfrm>
        </p:grpSpPr>
        <p:grpSp>
          <p:nvGrpSpPr>
            <p:cNvPr id="25" name="Group 11">
              <a:extLst>
                <a:ext uri="{FF2B5EF4-FFF2-40B4-BE49-F238E27FC236}">
                  <a16:creationId xmlns:a16="http://schemas.microsoft.com/office/drawing/2014/main" xmlns="" id="{A998D124-F9EE-4554-9E6A-F8BD5B6EC1F1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27" name="Text Placeholder 3">
                <a:extLst>
                  <a:ext uri="{FF2B5EF4-FFF2-40B4-BE49-F238E27FC236}">
                    <a16:creationId xmlns:a16="http://schemas.microsoft.com/office/drawing/2014/main" xmlns="" id="{245B07A7-2D97-48BC-980C-9818A60B03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원설</a:t>
                </a:r>
                <a:r>
                  <a:rPr lang="ko-KR" altLang="en-US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아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28" name="Text Placeholder 5">
                <a:extLst>
                  <a:ext uri="{FF2B5EF4-FFF2-40B4-BE49-F238E27FC236}">
                    <a16:creationId xmlns:a16="http://schemas.microsoft.com/office/drawing/2014/main" xmlns="" id="{D73BE788-1CDF-4CE1-9A1A-117F0FF71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400" dirty="0" smtClean="0">
                    <a:solidFill>
                      <a:schemeClr val="accent2"/>
                    </a:solidFill>
                    <a:latin typeface="Pretendard" pitchFamily="2" charset="-127"/>
                    <a:cs typeface="Pretendard" pitchFamily="2" charset="-127"/>
                  </a:rPr>
                  <a:t>Frontend</a:t>
                </a:r>
                <a:r>
                  <a:rPr lang="en-US" altLang="ko-KR" sz="1400" dirty="0">
                    <a:solidFill>
                      <a:schemeClr val="accent2"/>
                    </a:solidFill>
                    <a:latin typeface="Pretendard" pitchFamily="2" charset="-127"/>
                    <a:cs typeface="Pretendard" pitchFamily="2" charset="-127"/>
                  </a:rPr>
                  <a:t>, AI</a:t>
                </a:r>
                <a:endParaRPr lang="ko-KR" altLang="en-US" sz="1400" dirty="0">
                  <a:solidFill>
                    <a:schemeClr val="accent2"/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466F2E32-996E-4400-8AB5-1BDDFF7E0A12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Pyhont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HTML, CSS,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Data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Labeling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0EB1D8DA-A170-4333-9878-4B08E5DA7932}"/>
              </a:ext>
            </a:extLst>
          </p:cNvPr>
          <p:cNvGrpSpPr/>
          <p:nvPr/>
        </p:nvGrpSpPr>
        <p:grpSpPr>
          <a:xfrm>
            <a:off x="8850176" y="3588426"/>
            <a:ext cx="2941261" cy="1046889"/>
            <a:chOff x="8197001" y="712074"/>
            <a:chExt cx="2941261" cy="1046889"/>
          </a:xfrm>
        </p:grpSpPr>
        <p:grpSp>
          <p:nvGrpSpPr>
            <p:cNvPr id="30" name="Group 11">
              <a:extLst>
                <a:ext uri="{FF2B5EF4-FFF2-40B4-BE49-F238E27FC236}">
                  <a16:creationId xmlns:a16="http://schemas.microsoft.com/office/drawing/2014/main" xmlns="" id="{74550CF1-77D5-4403-BEA1-6C355CE491F6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2" name="Text Placeholder 3">
                <a:extLst>
                  <a:ext uri="{FF2B5EF4-FFF2-40B4-BE49-F238E27FC236}">
                    <a16:creationId xmlns:a16="http://schemas.microsoft.com/office/drawing/2014/main" xmlns="" id="{9FC5A97E-A931-4077-86FE-419B06DBA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이은전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33" name="Text Placeholder 5">
                <a:extLst>
                  <a:ext uri="{FF2B5EF4-FFF2-40B4-BE49-F238E27FC236}">
                    <a16:creationId xmlns:a16="http://schemas.microsoft.com/office/drawing/2014/main" xmlns="" id="{B6888C39-3A5D-411A-92ED-0CECF6BCEE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>
                    <a:solidFill>
                      <a:schemeClr val="accent3"/>
                    </a:solidFill>
                    <a:latin typeface="Pretendard" pitchFamily="2" charset="-127"/>
                  </a:rPr>
                  <a:t>Presentation </a:t>
                </a:r>
                <a:r>
                  <a:rPr lang="en-US" altLang="ko-KR" sz="1400" dirty="0" err="1">
                    <a:solidFill>
                      <a:schemeClr val="accent3"/>
                    </a:solidFill>
                    <a:latin typeface="Pretendard" pitchFamily="2" charset="-127"/>
                  </a:rPr>
                  <a:t>Dect</a:t>
                </a:r>
                <a:endParaRPr lang="en-US" altLang="ko-KR" sz="1400" dirty="0">
                  <a:solidFill>
                    <a:schemeClr val="accent3"/>
                  </a:solidFill>
                  <a:latin typeface="Pretendard" pitchFamily="2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3CD51161-9E4A-4097-BF39-13211580641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Python,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HTML, CSS,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Data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Labeling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6B707591-E11A-41CF-BE7E-9E7F10463748}"/>
              </a:ext>
            </a:extLst>
          </p:cNvPr>
          <p:cNvGrpSpPr/>
          <p:nvPr/>
        </p:nvGrpSpPr>
        <p:grpSpPr>
          <a:xfrm>
            <a:off x="2445024" y="5127509"/>
            <a:ext cx="2941261" cy="862223"/>
            <a:chOff x="8197001" y="712074"/>
            <a:chExt cx="2941261" cy="862223"/>
          </a:xfrm>
        </p:grpSpPr>
        <p:grpSp>
          <p:nvGrpSpPr>
            <p:cNvPr id="35" name="Group 11">
              <a:extLst>
                <a:ext uri="{FF2B5EF4-FFF2-40B4-BE49-F238E27FC236}">
                  <a16:creationId xmlns:a16="http://schemas.microsoft.com/office/drawing/2014/main" xmlns="" id="{9361FDD9-81A8-47D2-B72D-52D3AB178F5F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7" name="Text Placeholder 3">
                <a:extLst>
                  <a:ext uri="{FF2B5EF4-FFF2-40B4-BE49-F238E27FC236}">
                    <a16:creationId xmlns:a16="http://schemas.microsoft.com/office/drawing/2014/main" xmlns="" id="{5A8470AA-7D54-46FB-BFEA-C3D099940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정유찬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38" name="Text Placeholder 5">
                <a:extLst>
                  <a:ext uri="{FF2B5EF4-FFF2-40B4-BE49-F238E27FC236}">
                    <a16:creationId xmlns:a16="http://schemas.microsoft.com/office/drawing/2014/main" xmlns="" id="{BE0C6221-D6A9-4B8C-9ECF-098FF7EC0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400" dirty="0" err="1" smtClean="0">
                    <a:solidFill>
                      <a:schemeClr val="accent4"/>
                    </a:solidFill>
                    <a:latin typeface="Pretendard" pitchFamily="2" charset="-127"/>
                  </a:rPr>
                  <a:t>Arduino</a:t>
                </a:r>
                <a:endParaRPr lang="en-US" altLang="ko-KR" sz="1400" dirty="0">
                  <a:solidFill>
                    <a:schemeClr val="accent4"/>
                  </a:solidFill>
                  <a:latin typeface="Pretendard" pitchFamily="2" charset="-127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640F02F3-D939-4A62-866D-486361016638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Arduino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Python, Data Labeling</a:t>
              </a:r>
            </a:p>
          </p:txBody>
        </p:sp>
      </p:grpSp>
      <p:sp>
        <p:nvSpPr>
          <p:cNvPr id="39" name="Text Placeholder 2058">
            <a:extLst>
              <a:ext uri="{FF2B5EF4-FFF2-40B4-BE49-F238E27FC236}">
                <a16:creationId xmlns:a16="http://schemas.microsoft.com/office/drawing/2014/main" xmlns="" id="{471F11B7-4CFB-4E98-952B-B4ADA89B1766}"/>
              </a:ext>
            </a:extLst>
          </p:cNvPr>
          <p:cNvSpPr txBox="1">
            <a:spLocks/>
          </p:cNvSpPr>
          <p:nvPr/>
        </p:nvSpPr>
        <p:spPr>
          <a:xfrm>
            <a:off x="525405" y="344913"/>
            <a:ext cx="3509553" cy="163034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itchFamily="2" charset="-127"/>
                <a:ea typeface="Pretendard bold" pitchFamily="2" charset="-127"/>
                <a:cs typeface="Pretendard bold" pitchFamily="2" charset="-127"/>
              </a:rPr>
              <a:t>Senior </a:t>
            </a:r>
            <a:r>
              <a:rPr lang="en-US" altLang="ko-KR" sz="5400" dirty="0" smtClean="0">
                <a:solidFill>
                  <a:schemeClr val="accent1"/>
                </a:solidFill>
                <a:latin typeface="Pretendard bold" pitchFamily="2" charset="-127"/>
                <a:ea typeface="Pretendard bold" pitchFamily="2" charset="-127"/>
                <a:cs typeface="Pretendard bold" pitchFamily="2" charset="-127"/>
              </a:rPr>
              <a:t>Team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Pretendard bold" pitchFamily="2" charset="-127"/>
              <a:ea typeface="Pretendard bold" pitchFamily="2" charset="-127"/>
              <a:cs typeface="Pretendard bold" pitchFamily="2" charset="-127"/>
            </a:endParaRPr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그림 개체 틀 3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그림 개체 틀 5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그림 개체 틀 7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189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무기, 다크이(가) 표시된 사진&#10;&#10;자동 생성된 설명">
            <a:extLst>
              <a:ext uri="{FF2B5EF4-FFF2-40B4-BE49-F238E27FC236}">
                <a16:creationId xmlns="" xmlns:a16="http://schemas.microsoft.com/office/drawing/2014/main" id="{56D6E4B5-D92F-F0D1-734E-69945370E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B65DED9-15C1-3714-B9C2-B7A0D9AE5202}"/>
              </a:ext>
            </a:extLst>
          </p:cNvPr>
          <p:cNvSpPr txBox="1"/>
          <p:nvPr/>
        </p:nvSpPr>
        <p:spPr>
          <a:xfrm>
            <a:off x="3048000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  <a:latin typeface="+mj-ea"/>
                <a:ea typeface="+mj-ea"/>
              </a:rPr>
              <a:t>SPEAK</a:t>
            </a:r>
            <a:endParaRPr lang="ko-KR" altLang="en-US" sz="10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CDF81A2-B821-B249-D81C-1DA6E2167D7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0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2A1AE0F6-B4E4-72DF-623E-E169B6433D38}"/>
              </a:ext>
            </a:extLst>
          </p:cNvPr>
          <p:cNvSpPr/>
          <p:nvPr/>
        </p:nvSpPr>
        <p:spPr>
          <a:xfrm>
            <a:off x="1591687" y="1898787"/>
            <a:ext cx="3563411" cy="356341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695EC7E-328E-7B09-202C-63038C3D597F}"/>
              </a:ext>
            </a:extLst>
          </p:cNvPr>
          <p:cNvSpPr/>
          <p:nvPr/>
        </p:nvSpPr>
        <p:spPr>
          <a:xfrm>
            <a:off x="7036902" y="1898787"/>
            <a:ext cx="3563411" cy="356341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88E5A3FE-AB36-8D0B-FC3F-80E1CBA336AD}"/>
              </a:ext>
            </a:extLst>
          </p:cNvPr>
          <p:cNvCxnSpPr>
            <a:cxnSpLocks/>
          </p:cNvCxnSpPr>
          <p:nvPr/>
        </p:nvCxnSpPr>
        <p:spPr>
          <a:xfrm>
            <a:off x="5486401" y="32115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A0E512C1-7C6E-395E-5092-3B60C53CF329}"/>
              </a:ext>
            </a:extLst>
          </p:cNvPr>
          <p:cNvCxnSpPr>
            <a:cxnSpLocks/>
          </p:cNvCxnSpPr>
          <p:nvPr/>
        </p:nvCxnSpPr>
        <p:spPr>
          <a:xfrm flipH="1">
            <a:off x="5486401" y="42783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="" xmlns:a16="http://schemas.microsoft.com/office/drawing/2014/main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C975BDCB-633E-94B4-E112-A5C7A89328E3}"/>
              </a:ext>
            </a:extLst>
          </p:cNvPr>
          <p:cNvSpPr/>
          <p:nvPr/>
        </p:nvSpPr>
        <p:spPr>
          <a:xfrm>
            <a:off x="5221375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B77915EB-BC60-4F31-0ABA-696F513D49F0}"/>
              </a:ext>
            </a:extLst>
          </p:cNvPr>
          <p:cNvSpPr/>
          <p:nvPr/>
        </p:nvSpPr>
        <p:spPr>
          <a:xfrm>
            <a:off x="7316162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7BFD69A1-14FB-DC65-5075-4B8861477D43}"/>
              </a:ext>
            </a:extLst>
          </p:cNvPr>
          <p:cNvSpPr/>
          <p:nvPr/>
        </p:nvSpPr>
        <p:spPr>
          <a:xfrm>
            <a:off x="9410948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ED1F42DC-BC9C-C7DA-F66B-6816819538A8}"/>
              </a:ext>
            </a:extLst>
          </p:cNvPr>
          <p:cNvSpPr/>
          <p:nvPr/>
        </p:nvSpPr>
        <p:spPr>
          <a:xfrm>
            <a:off x="5221375" y="2358874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95C13DB3-3D18-B75B-395B-10F5AEBCBE93}"/>
              </a:ext>
            </a:extLst>
          </p:cNvPr>
          <p:cNvCxnSpPr>
            <a:cxnSpLocks/>
          </p:cNvCxnSpPr>
          <p:nvPr/>
        </p:nvCxnSpPr>
        <p:spPr>
          <a:xfrm>
            <a:off x="7175595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E2F9FED8-1D7F-1910-4439-A47A9FCB06A3}"/>
              </a:ext>
            </a:extLst>
          </p:cNvPr>
          <p:cNvCxnSpPr>
            <a:cxnSpLocks/>
          </p:cNvCxnSpPr>
          <p:nvPr/>
        </p:nvCxnSpPr>
        <p:spPr>
          <a:xfrm>
            <a:off x="9270381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099A1727-8E5C-BCAF-B022-C638479E996C}"/>
              </a:ext>
            </a:extLst>
          </p:cNvPr>
          <p:cNvSpPr/>
          <p:nvPr/>
        </p:nvSpPr>
        <p:spPr>
          <a:xfrm>
            <a:off x="5221375" y="3615878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3D6C004-A912-8806-95E6-0CBA37C5A6E7}"/>
              </a:ext>
            </a:extLst>
          </p:cNvPr>
          <p:cNvCxnSpPr>
            <a:cxnSpLocks/>
          </p:cNvCxnSpPr>
          <p:nvPr/>
        </p:nvCxnSpPr>
        <p:spPr>
          <a:xfrm>
            <a:off x="7175595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1AAB02E9-CC87-F4A8-C8BC-D044CF22827D}"/>
              </a:ext>
            </a:extLst>
          </p:cNvPr>
          <p:cNvCxnSpPr>
            <a:cxnSpLocks/>
          </p:cNvCxnSpPr>
          <p:nvPr/>
        </p:nvCxnSpPr>
        <p:spPr>
          <a:xfrm>
            <a:off x="9270381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53654481-5C1D-45EA-D1ED-DA8E3B9CDA24}"/>
              </a:ext>
            </a:extLst>
          </p:cNvPr>
          <p:cNvSpPr/>
          <p:nvPr/>
        </p:nvSpPr>
        <p:spPr>
          <a:xfrm>
            <a:off x="5221375" y="4872882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E663EE29-350D-E64F-82F6-C3EB883054DA}"/>
              </a:ext>
            </a:extLst>
          </p:cNvPr>
          <p:cNvCxnSpPr>
            <a:cxnSpLocks/>
          </p:cNvCxnSpPr>
          <p:nvPr/>
        </p:nvCxnSpPr>
        <p:spPr>
          <a:xfrm>
            <a:off x="7175595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CA0060E4-2CFC-B864-6006-9FA8F3B301EE}"/>
              </a:ext>
            </a:extLst>
          </p:cNvPr>
          <p:cNvCxnSpPr>
            <a:cxnSpLocks/>
          </p:cNvCxnSpPr>
          <p:nvPr/>
        </p:nvCxnSpPr>
        <p:spPr>
          <a:xfrm>
            <a:off x="9270381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3BCD8D2-F7C3-78E0-69CF-0F9777B62BDB}"/>
              </a:ext>
            </a:extLst>
          </p:cNvPr>
          <p:cNvSpPr txBox="1"/>
          <p:nvPr/>
        </p:nvSpPr>
        <p:spPr>
          <a:xfrm>
            <a:off x="5923883" y="1748615"/>
            <a:ext cx="549200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7F442A3-E632-E213-F27A-8F85C793F39E}"/>
              </a:ext>
            </a:extLst>
          </p:cNvPr>
          <p:cNvSpPr txBox="1"/>
          <p:nvPr/>
        </p:nvSpPr>
        <p:spPr>
          <a:xfrm>
            <a:off x="8005234" y="1748615"/>
            <a:ext cx="499861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31DEF82-1328-6145-7A5A-9F9261CB0C84}"/>
              </a:ext>
            </a:extLst>
          </p:cNvPr>
          <p:cNvSpPr txBox="1"/>
          <p:nvPr/>
        </p:nvSpPr>
        <p:spPr>
          <a:xfrm>
            <a:off x="10135043" y="1748615"/>
            <a:ext cx="506028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29C8FBE6-02F4-0A18-F5D3-110DFCB3D661}"/>
              </a:ext>
            </a:extLst>
          </p:cNvPr>
          <p:cNvGrpSpPr/>
          <p:nvPr/>
        </p:nvGrpSpPr>
        <p:grpSpPr>
          <a:xfrm>
            <a:off x="5474286" y="2620956"/>
            <a:ext cx="1448394" cy="569610"/>
            <a:chOff x="5445089" y="2477057"/>
            <a:chExt cx="1505861" cy="592210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6DA40F00-36B6-D916-CC36-2AF1821A5B4E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B00674DC-1E75-0599-91A5-AC74E28C27D2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E0676A16-8962-E4C8-D80E-0A1E935FE4E3}"/>
              </a:ext>
            </a:extLst>
          </p:cNvPr>
          <p:cNvGrpSpPr/>
          <p:nvPr/>
        </p:nvGrpSpPr>
        <p:grpSpPr>
          <a:xfrm>
            <a:off x="5474286" y="3886755"/>
            <a:ext cx="1448394" cy="569610"/>
            <a:chOff x="5445089" y="2477057"/>
            <a:chExt cx="1505861" cy="592210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718159A8-969C-3BBD-1B61-FC9C3BA6E43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0153F1E8-0BE1-81D9-3A35-C4D91886065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1C470D1D-6821-9FE0-2B1E-389729077B49}"/>
              </a:ext>
            </a:extLst>
          </p:cNvPr>
          <p:cNvGrpSpPr/>
          <p:nvPr/>
        </p:nvGrpSpPr>
        <p:grpSpPr>
          <a:xfrm>
            <a:off x="5474286" y="5152553"/>
            <a:ext cx="1448394" cy="569610"/>
            <a:chOff x="5445089" y="2477057"/>
            <a:chExt cx="1505861" cy="592210"/>
          </a:xfrm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C1457321-AA34-F391-6700-B2A254A1EA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13AA9059-0C25-9F42-4C58-2FA6A9171F68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30D97DCE-F218-418D-4E46-F9CE7D04B8B2}"/>
              </a:ext>
            </a:extLst>
          </p:cNvPr>
          <p:cNvGrpSpPr/>
          <p:nvPr/>
        </p:nvGrpSpPr>
        <p:grpSpPr>
          <a:xfrm>
            <a:off x="7498792" y="2620956"/>
            <a:ext cx="1448394" cy="569610"/>
            <a:chOff x="5445089" y="2477057"/>
            <a:chExt cx="1505861" cy="592210"/>
          </a:xfrm>
        </p:grpSpPr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69692D09-C5CE-481A-2B3E-A52368E6D956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6E1363E1-26E0-56A1-C856-982122D08B3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CB21CE93-DFFD-930F-8950-0F5B21FE64A4}"/>
              </a:ext>
            </a:extLst>
          </p:cNvPr>
          <p:cNvGrpSpPr/>
          <p:nvPr/>
        </p:nvGrpSpPr>
        <p:grpSpPr>
          <a:xfrm>
            <a:off x="7498792" y="3886755"/>
            <a:ext cx="1448394" cy="569610"/>
            <a:chOff x="5445089" y="2477057"/>
            <a:chExt cx="1505861" cy="592210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C0DEBEA-1A57-5E64-63BB-D590FAE9F50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8FBF3517-D6BC-2BA1-A116-84B70F83077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D0E04D71-AC64-C67F-1C27-4CB18A701B47}"/>
              </a:ext>
            </a:extLst>
          </p:cNvPr>
          <p:cNvGrpSpPr/>
          <p:nvPr/>
        </p:nvGrpSpPr>
        <p:grpSpPr>
          <a:xfrm>
            <a:off x="7498792" y="5152553"/>
            <a:ext cx="1448394" cy="569610"/>
            <a:chOff x="5445089" y="2477057"/>
            <a:chExt cx="1505861" cy="592210"/>
          </a:xfrm>
        </p:grpSpPr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3EE5746E-E76A-14DD-04D0-70C2C6B8BAB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CC0706E4-0287-2656-C18F-CA2DEFA8163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03EA48CA-E622-4F33-B639-96B651D57F53}"/>
              </a:ext>
            </a:extLst>
          </p:cNvPr>
          <p:cNvGrpSpPr/>
          <p:nvPr/>
        </p:nvGrpSpPr>
        <p:grpSpPr>
          <a:xfrm>
            <a:off x="9523297" y="2620956"/>
            <a:ext cx="1448394" cy="569610"/>
            <a:chOff x="5445089" y="2477057"/>
            <a:chExt cx="1505861" cy="592210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243DFBC1-5DF2-C0F0-E0FB-C1EAB4CE6D1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659FF29D-699E-2CE4-4278-47BE5D0B5B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F9F0252-59DF-C83D-D951-5812954020F1}"/>
              </a:ext>
            </a:extLst>
          </p:cNvPr>
          <p:cNvGrpSpPr/>
          <p:nvPr/>
        </p:nvGrpSpPr>
        <p:grpSpPr>
          <a:xfrm>
            <a:off x="9523297" y="3886755"/>
            <a:ext cx="1448394" cy="569610"/>
            <a:chOff x="5445089" y="2477057"/>
            <a:chExt cx="1505861" cy="592210"/>
          </a:xfrm>
        </p:grpSpPr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5B51B88C-524E-EC88-06FF-2E0BF9C0E83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E4BC5A15-2D96-B1F4-8E43-DAE6AE272E9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06C8462C-5AEA-4474-7E5C-80434246E1AB}"/>
              </a:ext>
            </a:extLst>
          </p:cNvPr>
          <p:cNvGrpSpPr/>
          <p:nvPr/>
        </p:nvGrpSpPr>
        <p:grpSpPr>
          <a:xfrm>
            <a:off x="9523297" y="5152553"/>
            <a:ext cx="1448394" cy="569610"/>
            <a:chOff x="5445089" y="2477057"/>
            <a:chExt cx="1505861" cy="592210"/>
          </a:xfrm>
        </p:grpSpPr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D938CCEB-7455-4D25-AAB9-E6679436D43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8BACA7DB-D3CD-1108-90CA-C666ED04F4A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A99A96FB-AB55-A77F-DA8F-1758AA2D8404}"/>
              </a:ext>
            </a:extLst>
          </p:cNvPr>
          <p:cNvSpPr/>
          <p:nvPr/>
        </p:nvSpPr>
        <p:spPr>
          <a:xfrm>
            <a:off x="826831" y="1718531"/>
            <a:ext cx="4185654" cy="4265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양쪽 대괄호 62">
            <a:extLst>
              <a:ext uri="{FF2B5EF4-FFF2-40B4-BE49-F238E27FC236}">
                <a16:creationId xmlns="" xmlns:a16="http://schemas.microsoft.com/office/drawing/2014/main" id="{47C7A7D1-D16C-106E-E000-DEBE2EA9A465}"/>
              </a:ext>
            </a:extLst>
          </p:cNvPr>
          <p:cNvSpPr/>
          <p:nvPr/>
        </p:nvSpPr>
        <p:spPr>
          <a:xfrm>
            <a:off x="1200874" y="2169176"/>
            <a:ext cx="3426129" cy="111136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2751BFBB-ABAF-0B2D-D1CE-B496B415FD94}"/>
              </a:ext>
            </a:extLst>
          </p:cNvPr>
          <p:cNvSpPr txBox="1"/>
          <p:nvPr/>
        </p:nvSpPr>
        <p:spPr>
          <a:xfrm>
            <a:off x="1222326" y="3761518"/>
            <a:ext cx="3426129" cy="186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806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861673B4-8268-4819-CD97-C68A342689AC}"/>
              </a:ext>
            </a:extLst>
          </p:cNvPr>
          <p:cNvCxnSpPr>
            <a:stCxn id="12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67C0CB01-CB2E-90A9-0B0A-975F4D36685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C5E8CFDD-BD37-B4AB-051D-D24C03391D60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00789638-33FB-3150-9DE9-CB79BA5D653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3E0A34DC-6FDD-0470-6E40-2B6EC316F297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1A07055A-F7A2-70AD-C98C-4D4917CB1C6D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호 25">
            <a:extLst>
              <a:ext uri="{FF2B5EF4-FFF2-40B4-BE49-F238E27FC236}">
                <a16:creationId xmlns="" xmlns:a16="http://schemas.microsoft.com/office/drawing/2014/main" id="{948F98FF-70C8-5148-934D-6DD59A1945AD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="" xmlns:a16="http://schemas.microsoft.com/office/drawing/2014/main" id="{E63550FF-97B3-E48E-2FA1-25AB34249478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="" xmlns:a16="http://schemas.microsoft.com/office/drawing/2014/main" id="{7ED051E5-D7D3-597B-CA34-25E850742BCF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>
            <a:extLst>
              <a:ext uri="{FF2B5EF4-FFF2-40B4-BE49-F238E27FC236}">
                <a16:creationId xmlns="" xmlns:a16="http://schemas.microsoft.com/office/drawing/2014/main" id="{443B7454-CF15-C327-92DB-CA3D91DD2D44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34ECF40-C539-F407-07FA-0ACEFE383DA5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EB0E80E1-05DD-053F-F29F-A9C01DDF93FC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1D39F35-57A4-548A-F9DE-75AA42079844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1FA4039B-DBED-7584-EBF1-610B0DFEFD68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A7F2AF6-9BC8-DF6F-0086-90A3A8C50DDB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5792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GROWTH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="" xmlns:a16="http://schemas.microsoft.com/office/drawing/2014/main" id="{DC91CC83-7866-FB0B-7DBC-3CA5AA9B2F7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1B4FA480-381D-BC05-5F25-26388532BDC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="" xmlns:a16="http://schemas.microsoft.com/office/drawing/2014/main" id="{B840E49F-AD7C-45BA-6053-E14038F360AA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7840EA0A-EEAD-8C49-1977-A2781EC76A3C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3FFBA900-A5E4-D137-E28D-7D6674125B8D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C62A9C0B-1175-831F-65D1-9BBA48431E4F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FC389346-6AE2-8D17-28A9-9F94C0333BD4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61557CC-3CEB-FD07-004E-C2577E7955F0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F46E7A8-3FA2-BCC2-B69B-8E4F8F21513E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8CB10A8-7B0B-7DA7-84BB-4C46F29A3BF9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C6B82B2-F42D-9522-DA58-278E02BFE87D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E235F2D-A80F-3E8F-A36D-17141657BF64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5941AB8-BCD3-6D8A-FF0E-D74CDBE22437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BBF8AD3-2CD7-96FD-4B5F-BF75CAB9567E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DB1C195-8CA4-9C55-EA83-5C1BE124BA3D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648532-5CC1-56D9-AC7D-62F6891BE5C3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4235660D-B15F-EF9B-589D-5E3FABE37A79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A21C854-0BC7-91FF-FB81-D72ED7FAB68D}"/>
              </a:ext>
            </a:extLst>
          </p:cNvPr>
          <p:cNvSpPr txBox="1"/>
          <p:nvPr/>
        </p:nvSpPr>
        <p:spPr>
          <a:xfrm flipH="1">
            <a:off x="8178066" y="178721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0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F0FA9426-C6A6-BF6B-29A8-36B2F501F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584329"/>
              </p:ext>
            </p:extLst>
          </p:nvPr>
        </p:nvGraphicFramePr>
        <p:xfrm>
          <a:off x="1153688" y="3061753"/>
          <a:ext cx="10648063" cy="33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184">
                  <a:extLst>
                    <a:ext uri="{9D8B030D-6E8A-4147-A177-3AD203B41FA5}">
                      <a16:colId xmlns="" xmlns:a16="http://schemas.microsoft.com/office/drawing/2014/main" val="388326904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1172355626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3184875292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3443616259"/>
                    </a:ext>
                  </a:extLst>
                </a:gridCol>
              </a:tblGrid>
              <a:tr h="433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 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0097032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23122558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164665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25427551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1126794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12377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1811868-BE73-0106-6904-C7D810BFCA9E}"/>
              </a:ext>
            </a:extLst>
          </p:cNvPr>
          <p:cNvSpPr txBox="1"/>
          <p:nvPr/>
        </p:nvSpPr>
        <p:spPr>
          <a:xfrm>
            <a:off x="1699117" y="1458802"/>
            <a:ext cx="9608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풀이 별 라이너 쓸쓸함과 버리었습니다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양쪽 대괄호 24">
            <a:extLst>
              <a:ext uri="{FF2B5EF4-FFF2-40B4-BE49-F238E27FC236}">
                <a16:creationId xmlns="" xmlns:a16="http://schemas.microsoft.com/office/drawing/2014/main" id="{D25AFB0A-B5AF-D7EE-2A99-5938E4A5250C}"/>
              </a:ext>
            </a:extLst>
          </p:cNvPr>
          <p:cNvSpPr/>
          <p:nvPr/>
        </p:nvSpPr>
        <p:spPr>
          <a:xfrm>
            <a:off x="1153688" y="1130300"/>
            <a:ext cx="10648063" cy="154939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69481CCB-4C71-B5BC-F741-382F029684DE}"/>
              </a:ext>
            </a:extLst>
          </p:cNvPr>
          <p:cNvCxnSpPr>
            <a:cxnSpLocks/>
          </p:cNvCxnSpPr>
          <p:nvPr/>
        </p:nvCxnSpPr>
        <p:spPr>
          <a:xfrm>
            <a:off x="0" y="3631019"/>
            <a:ext cx="1220437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F13D2F59-9EBE-6535-BCE9-EAB2FBA1CEC7}"/>
              </a:ext>
            </a:extLst>
          </p:cNvPr>
          <p:cNvSpPr/>
          <p:nvPr/>
        </p:nvSpPr>
        <p:spPr>
          <a:xfrm>
            <a:off x="119650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D33D74E-96FF-55B9-8103-ECD41905B459}"/>
              </a:ext>
            </a:extLst>
          </p:cNvPr>
          <p:cNvSpPr txBox="1"/>
          <p:nvPr/>
        </p:nvSpPr>
        <p:spPr>
          <a:xfrm>
            <a:off x="1062454" y="4050699"/>
            <a:ext cx="73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2019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87E8B210-6D15-F89E-E41D-D140E41F2B6A}"/>
              </a:ext>
            </a:extLst>
          </p:cNvPr>
          <p:cNvSpPr txBox="1"/>
          <p:nvPr/>
        </p:nvSpPr>
        <p:spPr>
          <a:xfrm>
            <a:off x="37588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8BBCD75F-0C8A-C93E-D8B8-D8DF7D5DD4DE}"/>
              </a:ext>
            </a:extLst>
          </p:cNvPr>
          <p:cNvSpPr txBox="1"/>
          <p:nvPr/>
        </p:nvSpPr>
        <p:spPr>
          <a:xfrm>
            <a:off x="35935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1A220C73-F301-03E7-8B86-AB2FAEC32F3A}"/>
              </a:ext>
            </a:extLst>
          </p:cNvPr>
          <p:cNvSpPr/>
          <p:nvPr/>
        </p:nvSpPr>
        <p:spPr>
          <a:xfrm>
            <a:off x="63850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="" xmlns:a16="http://schemas.microsoft.com/office/drawing/2014/main" id="{83A62E69-C0B6-DC47-2528-5974215C17E8}"/>
              </a:ext>
            </a:extLst>
          </p:cNvPr>
          <p:cNvSpPr/>
          <p:nvPr/>
        </p:nvSpPr>
        <p:spPr>
          <a:xfrm>
            <a:off x="355714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E60E74B3-D354-A519-014D-1783B7CFFCCC}"/>
              </a:ext>
            </a:extLst>
          </p:cNvPr>
          <p:cNvSpPr txBox="1"/>
          <p:nvPr/>
        </p:nvSpPr>
        <p:spPr>
          <a:xfrm>
            <a:off x="3405461" y="405069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2020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F2B49788-8036-7023-84A3-66E75BA0C8B7}"/>
              </a:ext>
            </a:extLst>
          </p:cNvPr>
          <p:cNvSpPr txBox="1"/>
          <p:nvPr/>
        </p:nvSpPr>
        <p:spPr>
          <a:xfrm>
            <a:off x="273652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8546861C-AE8C-00ED-41BA-C40E14E77BC6}"/>
              </a:ext>
            </a:extLst>
          </p:cNvPr>
          <p:cNvSpPr txBox="1"/>
          <p:nvPr/>
        </p:nvSpPr>
        <p:spPr>
          <a:xfrm>
            <a:off x="271999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42F96EB5-2D07-3CDB-D831-4126409C91F5}"/>
              </a:ext>
            </a:extLst>
          </p:cNvPr>
          <p:cNvSpPr/>
          <p:nvPr/>
        </p:nvSpPr>
        <p:spPr>
          <a:xfrm>
            <a:off x="299914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="" xmlns:a16="http://schemas.microsoft.com/office/drawing/2014/main" id="{82012342-1179-2E7C-DFDF-8DD77B9241C8}"/>
              </a:ext>
            </a:extLst>
          </p:cNvPr>
          <p:cNvSpPr/>
          <p:nvPr/>
        </p:nvSpPr>
        <p:spPr>
          <a:xfrm>
            <a:off x="591778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A0E522AA-D44A-A541-BAC4-2737E4E1428C}"/>
              </a:ext>
            </a:extLst>
          </p:cNvPr>
          <p:cNvSpPr txBox="1"/>
          <p:nvPr/>
        </p:nvSpPr>
        <p:spPr>
          <a:xfrm>
            <a:off x="5787742" y="405069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2021</a:t>
            </a:r>
            <a:endParaRPr lang="ko-KR" altLang="en-US" b="1" dirty="0"/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CA0BDD05-72B3-1258-CCEE-EEA47DE45519}"/>
              </a:ext>
            </a:extLst>
          </p:cNvPr>
          <p:cNvSpPr txBox="1"/>
          <p:nvPr/>
        </p:nvSpPr>
        <p:spPr>
          <a:xfrm>
            <a:off x="509716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7312D887-27A6-D93C-91E4-34B6EDE868C5}"/>
              </a:ext>
            </a:extLst>
          </p:cNvPr>
          <p:cNvSpPr txBox="1"/>
          <p:nvPr/>
        </p:nvSpPr>
        <p:spPr>
          <a:xfrm>
            <a:off x="508063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C6D0CFCE-9E28-ADAC-0FAA-4FDC87CCD5E8}"/>
              </a:ext>
            </a:extLst>
          </p:cNvPr>
          <p:cNvSpPr/>
          <p:nvPr/>
        </p:nvSpPr>
        <p:spPr>
          <a:xfrm>
            <a:off x="535978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="" xmlns:a16="http://schemas.microsoft.com/office/drawing/2014/main" id="{1E9E4F9B-5692-6935-D1E6-D3A11F2BEF25}"/>
              </a:ext>
            </a:extLst>
          </p:cNvPr>
          <p:cNvSpPr/>
          <p:nvPr/>
        </p:nvSpPr>
        <p:spPr>
          <a:xfrm>
            <a:off x="827842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BEAF8427-8928-FAFA-AF8E-F8531BEA77BB}"/>
              </a:ext>
            </a:extLst>
          </p:cNvPr>
          <p:cNvSpPr txBox="1"/>
          <p:nvPr/>
        </p:nvSpPr>
        <p:spPr>
          <a:xfrm>
            <a:off x="8132352" y="4050699"/>
            <a:ext cx="76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2022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C7DD3B47-6DDD-3815-FBE3-6DE106FA718A}"/>
              </a:ext>
            </a:extLst>
          </p:cNvPr>
          <p:cNvSpPr txBox="1"/>
          <p:nvPr/>
        </p:nvSpPr>
        <p:spPr>
          <a:xfrm>
            <a:off x="745780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A5156AC4-644D-8632-20A1-483390482540}"/>
              </a:ext>
            </a:extLst>
          </p:cNvPr>
          <p:cNvSpPr txBox="1"/>
          <p:nvPr/>
        </p:nvSpPr>
        <p:spPr>
          <a:xfrm>
            <a:off x="744127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DF80CBC5-2E4B-8212-4AAC-5505D129C04A}"/>
              </a:ext>
            </a:extLst>
          </p:cNvPr>
          <p:cNvSpPr/>
          <p:nvPr/>
        </p:nvSpPr>
        <p:spPr>
          <a:xfrm>
            <a:off x="772042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="" xmlns:a16="http://schemas.microsoft.com/office/drawing/2014/main" id="{324F5CE5-E2F8-4515-F56D-C9EC797D8877}"/>
              </a:ext>
            </a:extLst>
          </p:cNvPr>
          <p:cNvSpPr/>
          <p:nvPr/>
        </p:nvSpPr>
        <p:spPr>
          <a:xfrm>
            <a:off x="1063906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32C891D9-998D-356A-8869-2CED47102FA8}"/>
              </a:ext>
            </a:extLst>
          </p:cNvPr>
          <p:cNvSpPr txBox="1"/>
          <p:nvPr/>
        </p:nvSpPr>
        <p:spPr>
          <a:xfrm>
            <a:off x="10489785" y="405069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2023</a:t>
            </a:r>
            <a:endParaRPr lang="ko-KR" altLang="en-US" b="1" dirty="0"/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724DCF5-491A-4573-FB6F-F6FDE796AF41}"/>
              </a:ext>
            </a:extLst>
          </p:cNvPr>
          <p:cNvSpPr txBox="1"/>
          <p:nvPr/>
        </p:nvSpPr>
        <p:spPr>
          <a:xfrm>
            <a:off x="981844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FF2BAB2D-E2FD-7B69-8A1E-66227E97A632}"/>
              </a:ext>
            </a:extLst>
          </p:cNvPr>
          <p:cNvSpPr txBox="1"/>
          <p:nvPr/>
        </p:nvSpPr>
        <p:spPr>
          <a:xfrm>
            <a:off x="980191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="" xmlns:a16="http://schemas.microsoft.com/office/drawing/2014/main" id="{81820378-0745-CCEA-57A8-BB9A1F0F92A6}"/>
              </a:ext>
            </a:extLst>
          </p:cNvPr>
          <p:cNvSpPr/>
          <p:nvPr/>
        </p:nvSpPr>
        <p:spPr>
          <a:xfrm>
            <a:off x="1008106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3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1145222" y="1508725"/>
            <a:ext cx="5040000" cy="226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191869" y="1509179"/>
            <a:ext cx="5040000" cy="226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1145222" y="377627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191869" y="3776271"/>
            <a:ext cx="5040000" cy="22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04BFEA50-FE9E-7A3E-B6B3-32BB2E3C92F3}"/>
              </a:ext>
            </a:extLst>
          </p:cNvPr>
          <p:cNvGrpSpPr/>
          <p:nvPr/>
        </p:nvGrpSpPr>
        <p:grpSpPr>
          <a:xfrm>
            <a:off x="5527279" y="3126339"/>
            <a:ext cx="482600" cy="482600"/>
            <a:chOff x="5528431" y="3126340"/>
            <a:chExt cx="482600" cy="482600"/>
          </a:xfrm>
        </p:grpSpPr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67699A2F-DDEB-EC7C-22EC-FD200D1E13FC}"/>
                </a:ext>
              </a:extLst>
            </p:cNvPr>
            <p:cNvSpPr/>
            <p:nvPr/>
          </p:nvSpPr>
          <p:spPr>
            <a:xfrm>
              <a:off x="5528431" y="3126340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1C3B6008-D766-6C2E-5753-54A1C1EE8ACC}"/>
                </a:ext>
              </a:extLst>
            </p:cNvPr>
            <p:cNvSpPr txBox="1"/>
            <p:nvPr/>
          </p:nvSpPr>
          <p:spPr>
            <a:xfrm>
              <a:off x="5573654" y="3136807"/>
              <a:ext cx="38985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S</a:t>
              </a:r>
              <a:endParaRPr lang="ko-KR" altLang="en-US" sz="24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38533B4C-7060-50AF-2856-FB882CD595B4}"/>
              </a:ext>
            </a:extLst>
          </p:cNvPr>
          <p:cNvGrpSpPr/>
          <p:nvPr/>
        </p:nvGrpSpPr>
        <p:grpSpPr>
          <a:xfrm>
            <a:off x="6365835" y="3126339"/>
            <a:ext cx="492444" cy="489406"/>
            <a:chOff x="6356390" y="3126339"/>
            <a:chExt cx="492444" cy="489406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FD752FC6-CACF-DF7C-BCD0-7EB51859008C}"/>
                </a:ext>
              </a:extLst>
            </p:cNvPr>
            <p:cNvSpPr/>
            <p:nvPr/>
          </p:nvSpPr>
          <p:spPr>
            <a:xfrm>
              <a:off x="6364488" y="3126339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F0B35D9-006C-1DDE-E1AA-30B6531ECD02}"/>
                </a:ext>
              </a:extLst>
            </p:cNvPr>
            <p:cNvSpPr txBox="1">
              <a:spLocks/>
            </p:cNvSpPr>
            <p:nvPr/>
          </p:nvSpPr>
          <p:spPr>
            <a:xfrm>
              <a:off x="6356390" y="3154080"/>
              <a:ext cx="492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W</a:t>
              </a:r>
              <a:endParaRPr lang="ko-KR" altLang="en-US" sz="24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1449FE46-7831-2B7E-A3B1-DAFF587CB2E1}"/>
              </a:ext>
            </a:extLst>
          </p:cNvPr>
          <p:cNvGrpSpPr/>
          <p:nvPr/>
        </p:nvGrpSpPr>
        <p:grpSpPr>
          <a:xfrm>
            <a:off x="5527279" y="3981436"/>
            <a:ext cx="482600" cy="482600"/>
            <a:chOff x="5527279" y="3981436"/>
            <a:chExt cx="482600" cy="482600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C32E6D5A-1F61-DDF4-89CD-FBAB3D6DF02D}"/>
                </a:ext>
              </a:extLst>
            </p:cNvPr>
            <p:cNvSpPr/>
            <p:nvPr/>
          </p:nvSpPr>
          <p:spPr>
            <a:xfrm>
              <a:off x="5527279" y="3981436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C4552486-F8D9-271F-F878-5E1B22D61170}"/>
                </a:ext>
              </a:extLst>
            </p:cNvPr>
            <p:cNvSpPr txBox="1"/>
            <p:nvPr/>
          </p:nvSpPr>
          <p:spPr>
            <a:xfrm>
              <a:off x="5551480" y="3991903"/>
              <a:ext cx="4267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O</a:t>
              </a:r>
              <a:endParaRPr lang="ko-KR" altLang="en-US" sz="2400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D02EC315-D78B-5952-507A-11D9D1E93F9B}"/>
              </a:ext>
            </a:extLst>
          </p:cNvPr>
          <p:cNvGrpSpPr/>
          <p:nvPr/>
        </p:nvGrpSpPr>
        <p:grpSpPr>
          <a:xfrm>
            <a:off x="6375679" y="3981436"/>
            <a:ext cx="482600" cy="482600"/>
            <a:chOff x="6375679" y="3981435"/>
            <a:chExt cx="482600" cy="482600"/>
          </a:xfrm>
        </p:grpSpPr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BE8B1994-B4FC-5354-4B47-ABDA088EF542}"/>
                </a:ext>
              </a:extLst>
            </p:cNvPr>
            <p:cNvSpPr/>
            <p:nvPr/>
          </p:nvSpPr>
          <p:spPr>
            <a:xfrm>
              <a:off x="6375679" y="3981435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1DC64E8B-0E47-49A1-2179-6CB742D3F788}"/>
                </a:ext>
              </a:extLst>
            </p:cNvPr>
            <p:cNvSpPr txBox="1"/>
            <p:nvPr/>
          </p:nvSpPr>
          <p:spPr>
            <a:xfrm>
              <a:off x="6425711" y="3991902"/>
              <a:ext cx="3818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/>
                <a:t>T</a:t>
              </a:r>
              <a:endParaRPr lang="ko-KR" altLang="en-US" sz="24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70BEB56-F2CE-D682-1029-FB8E7FCFCF69}"/>
              </a:ext>
            </a:extLst>
          </p:cNvPr>
          <p:cNvSpPr txBox="1"/>
          <p:nvPr/>
        </p:nvSpPr>
        <p:spPr>
          <a:xfrm>
            <a:off x="1406139" y="1801482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36F799B-9F2B-20E8-DFAE-1CE44568C86B}"/>
              </a:ext>
            </a:extLst>
          </p:cNvPr>
          <p:cNvSpPr txBox="1"/>
          <p:nvPr/>
        </p:nvSpPr>
        <p:spPr>
          <a:xfrm>
            <a:off x="7983089" y="1801482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0A78FE4-6EAE-36D7-9876-88E260D23B78}"/>
              </a:ext>
            </a:extLst>
          </p:cNvPr>
          <p:cNvSpPr txBox="1"/>
          <p:nvPr/>
        </p:nvSpPr>
        <p:spPr>
          <a:xfrm>
            <a:off x="1406139" y="4022607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8F79470-4344-0CC7-01BB-ADD377E5BEA4}"/>
              </a:ext>
            </a:extLst>
          </p:cNvPr>
          <p:cNvSpPr txBox="1"/>
          <p:nvPr/>
        </p:nvSpPr>
        <p:spPr>
          <a:xfrm>
            <a:off x="8440289" y="4020462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7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4B92FDAA-1CE9-30B4-3E87-529615BD5A87}"/>
              </a:ext>
            </a:extLst>
          </p:cNvPr>
          <p:cNvSpPr/>
          <p:nvPr/>
        </p:nvSpPr>
        <p:spPr>
          <a:xfrm>
            <a:off x="4631852" y="1342096"/>
            <a:ext cx="1490208" cy="14902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5622105E-AFBE-62B4-7FF7-6EAC73814CD3}"/>
              </a:ext>
            </a:extLst>
          </p:cNvPr>
          <p:cNvSpPr/>
          <p:nvPr/>
        </p:nvSpPr>
        <p:spPr>
          <a:xfrm>
            <a:off x="3255547" y="4031538"/>
            <a:ext cx="1484271" cy="14842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946CBE16-10A2-2CD6-EA44-72019676820C}"/>
              </a:ext>
            </a:extLst>
          </p:cNvPr>
          <p:cNvSpPr/>
          <p:nvPr/>
        </p:nvSpPr>
        <p:spPr>
          <a:xfrm>
            <a:off x="6131583" y="4032915"/>
            <a:ext cx="1471368" cy="14713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개요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3741616" y="1721690"/>
            <a:ext cx="3402330" cy="3419073"/>
            <a:chOff x="4141360" y="1819868"/>
            <a:chExt cx="4066897" cy="4086909"/>
          </a:xfrm>
        </p:grpSpPr>
        <p:cxnSp>
          <p:nvCxnSpPr>
            <p:cNvPr id="2" name="직선 연결선 1">
              <a:extLst>
                <a:ext uri="{FF2B5EF4-FFF2-40B4-BE49-F238E27FC236}">
                  <a16:creationId xmlns="" xmlns:a16="http://schemas.microsoft.com/office/drawing/2014/main" id="{FA3CD4B8-4B45-5CB4-5A00-731DCAC637D2}"/>
                </a:ext>
              </a:extLst>
            </p:cNvPr>
            <p:cNvCxnSpPr/>
            <p:nvPr/>
          </p:nvCxnSpPr>
          <p:spPr>
            <a:xfrm>
              <a:off x="6098440" y="3152824"/>
              <a:ext cx="0" cy="119286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직선 연결선 2">
              <a:extLst>
                <a:ext uri="{FF2B5EF4-FFF2-40B4-BE49-F238E27FC236}">
                  <a16:creationId xmlns="" xmlns:a16="http://schemas.microsoft.com/office/drawing/2014/main" id="{D3D54DA9-761F-5D48-6D24-398AB492F6A2}"/>
                </a:ext>
              </a:extLst>
            </p:cNvPr>
            <p:cNvCxnSpPr/>
            <p:nvPr/>
          </p:nvCxnSpPr>
          <p:spPr>
            <a:xfrm flipH="1">
              <a:off x="4792403" y="4352990"/>
              <a:ext cx="1288010" cy="77449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953F4E08-8238-996C-B446-ED6F008D3F29}"/>
                </a:ext>
              </a:extLst>
            </p:cNvPr>
            <p:cNvCxnSpPr/>
            <p:nvPr/>
          </p:nvCxnSpPr>
          <p:spPr>
            <a:xfrm>
              <a:off x="6127464" y="4352987"/>
              <a:ext cx="1072693" cy="67924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61FA73D4-8629-17EF-DF83-B7CB32990B52}"/>
                </a:ext>
              </a:extLst>
            </p:cNvPr>
            <p:cNvSpPr txBox="1"/>
            <p:nvPr/>
          </p:nvSpPr>
          <p:spPr>
            <a:xfrm>
              <a:off x="5837555" y="1819868"/>
              <a:ext cx="550308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546CE623-F0E5-A41A-A115-BE227BA15AAC}"/>
                </a:ext>
              </a:extLst>
            </p:cNvPr>
            <p:cNvSpPr txBox="1"/>
            <p:nvPr/>
          </p:nvSpPr>
          <p:spPr>
            <a:xfrm>
              <a:off x="4141360" y="4985349"/>
              <a:ext cx="642283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2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DFE8DA4-8251-282E-FD73-261E63F012E2}"/>
                </a:ext>
              </a:extLst>
            </p:cNvPr>
            <p:cNvSpPr txBox="1"/>
            <p:nvPr/>
          </p:nvSpPr>
          <p:spPr>
            <a:xfrm>
              <a:off x="7546815" y="4987044"/>
              <a:ext cx="661442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3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262461" y="4688910"/>
            <a:ext cx="29930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우리나라가 고령사회에 진입함에 </a:t>
            </a:r>
            <a:endParaRPr lang="en-US" altLang="ko-KR" sz="1600" dirty="0" smtClean="0"/>
          </a:p>
          <a:p>
            <a:pPr algn="just"/>
            <a:r>
              <a:rPr lang="ko-KR" altLang="en-US" sz="1600" dirty="0" smtClean="0"/>
              <a:t>따라 </a:t>
            </a:r>
            <a:r>
              <a:rPr lang="ko-KR" altLang="en-US" sz="1600" dirty="0"/>
              <a:t>고령층의 건강과 안전이 </a:t>
            </a:r>
            <a:r>
              <a:rPr lang="ko-KR" altLang="en-US" sz="1600" dirty="0" smtClean="0"/>
              <a:t>대두관리 </a:t>
            </a:r>
            <a:r>
              <a:rPr lang="ko-KR" altLang="en-US" sz="1600" dirty="0"/>
              <a:t>인력 부족으로 요양원</a:t>
            </a:r>
            <a:r>
              <a:rPr lang="en-US" altLang="ko-KR" sz="1600" dirty="0"/>
              <a:t>, </a:t>
            </a:r>
            <a:r>
              <a:rPr lang="ko-KR" altLang="en-US" sz="1600" dirty="0"/>
              <a:t>병원 등에서 사고가 빈번히 발생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704103" y="4209070"/>
            <a:ext cx="2207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관리 인력 부족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7778707" y="4768599"/>
            <a:ext cx="4156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사전에 이를 감지하는 시스템을 개발하여 사고에 대한 신속대응과 사전 예방을 목표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7778708" y="4288759"/>
            <a:ext cx="4230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고령사회의 안전 및 복지 </a:t>
            </a:r>
            <a:r>
              <a:rPr lang="ko-KR" altLang="en-US" sz="2800" dirty="0">
                <a:latin typeface="+mj-ea"/>
                <a:ea typeface="+mj-ea"/>
              </a:rPr>
              <a:t>증진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6169685" y="2087200"/>
            <a:ext cx="534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고령층의 건강과 안전은 우리 사회에서 중요한 이슈 중 하나</a:t>
            </a:r>
          </a:p>
          <a:p>
            <a:pPr algn="just"/>
            <a:r>
              <a:rPr lang="ko-KR" altLang="en-US" sz="1600" dirty="0"/>
              <a:t>그 중 낙상사고는 심각한 문제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6169685" y="1607360"/>
            <a:ext cx="5516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고령층을 </a:t>
            </a:r>
            <a:r>
              <a:rPr lang="ko-KR" altLang="en-US" sz="2800" dirty="0" smtClean="0">
                <a:latin typeface="+mj-ea"/>
                <a:ea typeface="+mj-ea"/>
              </a:rPr>
              <a:t>위한 낙상 </a:t>
            </a:r>
            <a:r>
              <a:rPr lang="en-US" altLang="ko-KR" sz="2800" dirty="0">
                <a:latin typeface="+mj-ea"/>
                <a:ea typeface="+mj-ea"/>
              </a:rPr>
              <a:t> </a:t>
            </a:r>
            <a:r>
              <a:rPr lang="ko-KR" altLang="en-US" sz="2800" dirty="0" smtClean="0">
                <a:latin typeface="+mj-ea"/>
                <a:ea typeface="+mj-ea"/>
              </a:rPr>
              <a:t>감지 </a:t>
            </a:r>
            <a:r>
              <a:rPr lang="en-US" altLang="ko-KR" sz="2800" dirty="0">
                <a:latin typeface="+mj-ea"/>
                <a:ea typeface="+mj-ea"/>
              </a:rPr>
              <a:t>CCTV  </a:t>
            </a:r>
            <a:r>
              <a:rPr lang="ko-KR" altLang="en-US" sz="2800" dirty="0">
                <a:latin typeface="+mj-ea"/>
                <a:ea typeface="+mj-ea"/>
              </a:rPr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37190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침대, 자연, 다크, 모래언덕이(가) 표시된 사진&#10;&#10;자동 생성된 설명">
            <a:extLst>
              <a:ext uri="{FF2B5EF4-FFF2-40B4-BE49-F238E27FC236}">
                <a16:creationId xmlns="" xmlns:a16="http://schemas.microsoft.com/office/drawing/2014/main" id="{AC64E647-13B1-0FCC-9791-567CBE6E6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E2709B1-A5E9-9516-3A62-797D823DDFBC}"/>
              </a:ext>
            </a:extLst>
          </p:cNvPr>
          <p:cNvSpPr txBox="1"/>
          <p:nvPr/>
        </p:nvSpPr>
        <p:spPr>
          <a:xfrm>
            <a:off x="3048000" y="417898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GOAL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E3A70A1-42FB-0FDE-FE0A-21A2119CFB71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4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6607BFD-4433-B499-024E-40B56396F36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29B8E812-4026-92AD-EAF2-E7A463D9BBA5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CC7E64B-3EB0-61AC-BD73-EB4AC4B835B1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FA81AB8-C362-8FB2-C9E9-138D0C56B120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B5245B3-B384-79C4-C161-E9D251FD5D49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4C8FF9B-CA25-96D5-459B-56205A551E2F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80F225D-2608-F501-4F9E-BD585190CA01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3F59E86-109C-8DED-9128-D0036194275F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D6F2693-5DCB-167C-1EDD-9AC2461C11A8}"/>
              </a:ext>
            </a:extLst>
          </p:cNvPr>
          <p:cNvSpPr txBox="1"/>
          <p:nvPr/>
        </p:nvSpPr>
        <p:spPr>
          <a:xfrm>
            <a:off x="1522069" y="2151529"/>
            <a:ext cx="82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98A212FB-9A17-732C-6947-527E23A32E7F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21B4E5F-720F-F71E-CEFA-B8F1F22623CC}"/>
              </a:ext>
            </a:extLst>
          </p:cNvPr>
          <p:cNvSpPr txBox="1"/>
          <p:nvPr/>
        </p:nvSpPr>
        <p:spPr>
          <a:xfrm>
            <a:off x="4286237" y="2151529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5D460151-306C-6C52-951F-F62AF52AE571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E9F6B29-21D4-902E-CB0C-A7B5D13B4B99}"/>
              </a:ext>
            </a:extLst>
          </p:cNvPr>
          <p:cNvSpPr txBox="1"/>
          <p:nvPr/>
        </p:nvSpPr>
        <p:spPr>
          <a:xfrm>
            <a:off x="7042389" y="215152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2C899B1-199E-4382-9414-FC32E029AA26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769CB96-CCCE-E453-2876-A1ECFD2DDB9B}"/>
              </a:ext>
            </a:extLst>
          </p:cNvPr>
          <p:cNvSpPr txBox="1"/>
          <p:nvPr/>
        </p:nvSpPr>
        <p:spPr>
          <a:xfrm>
            <a:off x="9791916" y="21515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17AA64B-DB07-932C-E6A5-D4972FB2C247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56E8771-A926-CB2A-58E5-9796EC42DA22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0382E1D-F81B-3444-0A61-956392C05909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47463AB-E45E-42D8-20E8-4EBCE8E94FC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2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E8D24FA-B84A-20AF-2F98-AB09022250EF}"/>
              </a:ext>
            </a:extLst>
          </p:cNvPr>
          <p:cNvSpPr/>
          <p:nvPr/>
        </p:nvSpPr>
        <p:spPr>
          <a:xfrm>
            <a:off x="6283396" y="13671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차트 18">
            <a:extLst>
              <a:ext uri="{FF2B5EF4-FFF2-40B4-BE49-F238E27FC236}">
                <a16:creationId xmlns="" xmlns:a16="http://schemas.microsoft.com/office/drawing/2014/main" id="{4E0E72F9-B2E6-DBCE-3770-C396731B1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5641"/>
              </p:ext>
            </p:extLst>
          </p:nvPr>
        </p:nvGraphicFramePr>
        <p:xfrm>
          <a:off x="6545923" y="164581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A1490AAF-2C8D-7581-5F53-592A4608B674}"/>
              </a:ext>
            </a:extLst>
          </p:cNvPr>
          <p:cNvGrpSpPr/>
          <p:nvPr/>
        </p:nvGrpSpPr>
        <p:grpSpPr>
          <a:xfrm>
            <a:off x="552098" y="1367123"/>
            <a:ext cx="5413594" cy="4911323"/>
            <a:chOff x="481567" y="1405223"/>
            <a:chExt cx="5413594" cy="4911323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1BCE2885-6CA7-2C92-DBAD-12A85D50540D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27" name="차트 26">
              <a:extLst>
                <a:ext uri="{FF2B5EF4-FFF2-40B4-BE49-F238E27FC236}">
                  <a16:creationId xmlns="" xmlns:a16="http://schemas.microsoft.com/office/drawing/2014/main" id="{F7BDDAB6-5081-C9CF-3E57-CF945AF183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6005556"/>
                </p:ext>
              </p:extLst>
            </p:nvPr>
          </p:nvGraphicFramePr>
          <p:xfrm>
            <a:off x="964778" y="2357427"/>
            <a:ext cx="4419600" cy="39337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4E29BB3E-06D9-6B0B-E346-90BBBBFAA1FB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CF5A5B74-ADBC-FD4A-9485-BAF638CD37F6}"/>
                </a:ext>
              </a:extLst>
            </p:cNvPr>
            <p:cNvSpPr txBox="1"/>
            <p:nvPr/>
          </p:nvSpPr>
          <p:spPr>
            <a:xfrm>
              <a:off x="1537664" y="1698337"/>
              <a:ext cx="3212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87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90B9F4A-5327-6E1D-23BD-2B067A2B8EB7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/>
          </a:solidFill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53DD910D-56DA-C2AC-DEB5-0B4B395AA47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="" xmlns:a16="http://schemas.microsoft.com/office/drawing/2014/main" id="{62C09BC8-3108-8A58-2650-BE50533C0A26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="" xmlns:a16="http://schemas.microsoft.com/office/drawing/2014/main" id="{1CD10D90-11FA-1D00-E984-ED1282EF1EEF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="" xmlns:a16="http://schemas.microsoft.com/office/drawing/2014/main" id="{DDADE8FD-2DC5-B48B-8D4D-B9B03EB97A14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="" xmlns:a16="http://schemas.microsoft.com/office/drawing/2014/main" id="{FC8C5703-E161-3558-8CBA-09EADE35C7E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="" xmlns:a16="http://schemas.microsoft.com/office/drawing/2014/main" id="{79BD8218-D624-69D2-5680-03B50282D93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="" xmlns:a16="http://schemas.microsoft.com/office/drawing/2014/main" id="{951EA341-B60F-F694-E6F6-46E3A791EAD6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0891CAF7-D2DD-8C61-985E-DC46150E8FDA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="" xmlns:a16="http://schemas.microsoft.com/office/drawing/2014/main" id="{4E4C303A-EA61-BCC7-0AB0-6C4E08DF3828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="" xmlns:a16="http://schemas.microsoft.com/office/drawing/2014/main" id="{6B85CA18-EB1C-7A7A-EC44-327A2482FF5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="" xmlns:a16="http://schemas.microsoft.com/office/drawing/2014/main" id="{9C388F91-F155-9C8D-2970-472425B1C7F6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="" xmlns:a16="http://schemas.microsoft.com/office/drawing/2014/main" id="{7FD1BFAA-F146-0326-B582-E83FC27CB626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="" xmlns:a16="http://schemas.microsoft.com/office/drawing/2014/main" id="{78B8251F-0A1A-9BF0-ED01-6ADE989744C8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3016729C-4B9B-0D9C-9D6F-B86CCC9371D1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="" xmlns:a16="http://schemas.microsoft.com/office/drawing/2014/main" id="{CE122F47-6425-C33C-B952-00FD72F9646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B6A5D962-DC31-BE97-6A03-A72FFB006948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="" xmlns:a16="http://schemas.microsoft.com/office/drawing/2014/main" id="{DFDFB1E5-6DA5-065D-07EE-A8128A59C0A7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="" xmlns:a16="http://schemas.microsoft.com/office/drawing/2014/main" id="{519FD439-0311-AF4B-25AB-FC087DA327FE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="" xmlns:a16="http://schemas.microsoft.com/office/drawing/2014/main" id="{B3B7D69E-C987-5DBA-5ACE-03E052329B6A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="" xmlns:a16="http://schemas.microsoft.com/office/drawing/2014/main" id="{BDEE225A-01CC-EBA3-27C6-F333BAA8A8E3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="" xmlns:a16="http://schemas.microsoft.com/office/drawing/2014/main" id="{F33334DD-881C-696A-5E81-6B58EC87390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="" xmlns:a16="http://schemas.microsoft.com/office/drawing/2014/main" id="{BD9CC103-1825-4B41-2CEB-B755AC0083CC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="" xmlns:a16="http://schemas.microsoft.com/office/drawing/2014/main" id="{B14071E4-CBE6-3419-E376-5A8C753DEB7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="" xmlns:a16="http://schemas.microsoft.com/office/drawing/2014/main" id="{76A5A9C0-20FD-4F87-3C2E-950761C3CEFD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="" xmlns:a16="http://schemas.microsoft.com/office/drawing/2014/main" id="{1F9252EF-4FFF-88AE-8DB4-D9B041FFEAA1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="" xmlns:a16="http://schemas.microsoft.com/office/drawing/2014/main" id="{30941A02-C314-30EE-031F-7A316167DABD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="" xmlns:a16="http://schemas.microsoft.com/office/drawing/2014/main" id="{AEB4C26F-7901-789C-AA00-ECEA243E540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="" xmlns:a16="http://schemas.microsoft.com/office/drawing/2014/main" id="{EB66BB1D-A1B4-EA80-3192-2D75F5D73C82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="" xmlns:a16="http://schemas.microsoft.com/office/drawing/2014/main" id="{1780A0A9-EE76-A5A9-D1B3-6CEC688C9E5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="" xmlns:a16="http://schemas.microsoft.com/office/drawing/2014/main" id="{68882362-ADE7-B085-E85C-741190F613E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="" xmlns:a16="http://schemas.microsoft.com/office/drawing/2014/main" id="{0CCBF78B-04E2-C124-A417-2991B6A28474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="" xmlns:a16="http://schemas.microsoft.com/office/drawing/2014/main" id="{CFD80817-3CB1-16FC-EA47-ABE49EAAFA1E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="" xmlns:a16="http://schemas.microsoft.com/office/drawing/2014/main" id="{F0D18080-E3AA-1DF7-7A1A-8F3A0C58F84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="" xmlns:a16="http://schemas.microsoft.com/office/drawing/2014/main" id="{456FAF10-1C55-4509-F780-78FC91171885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="" xmlns:a16="http://schemas.microsoft.com/office/drawing/2014/main" id="{734C82B2-F30B-F21E-8149-8123F81585D8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="" xmlns:a16="http://schemas.microsoft.com/office/drawing/2014/main" id="{456E984C-AE93-C9AA-B1D4-579C265ED7B2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="" xmlns:a16="http://schemas.microsoft.com/office/drawing/2014/main" id="{9FE4D2E5-B7EB-06C7-5FDA-100C7158368F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="" xmlns:a16="http://schemas.microsoft.com/office/drawing/2014/main" id="{B37D8BA3-C899-E2E0-7917-6C382936FC58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="" xmlns:a16="http://schemas.microsoft.com/office/drawing/2014/main" id="{A4E5772A-5F6B-60DA-C0D4-5FF6AEC7A30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="" xmlns:a16="http://schemas.microsoft.com/office/drawing/2014/main" id="{98D09C3D-1A8C-643E-8E24-3C57F26C9363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="" xmlns:a16="http://schemas.microsoft.com/office/drawing/2014/main" id="{8B014784-F35B-8D33-C7D4-723B25C80771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="" xmlns:a16="http://schemas.microsoft.com/office/drawing/2014/main" id="{A7AB406E-0FCF-2966-E8EE-283241B7DE65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="" xmlns:a16="http://schemas.microsoft.com/office/drawing/2014/main" id="{0CDB5BDD-1EF7-7C9D-5F99-93E3668398BB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="" xmlns:a16="http://schemas.microsoft.com/office/drawing/2014/main" id="{D9E07E94-F245-6798-C4A4-3E14836D72C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="" xmlns:a16="http://schemas.microsoft.com/office/drawing/2014/main" id="{EF88BD2E-3B61-7CC1-11C2-1DBCD60BEC56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="" xmlns:a16="http://schemas.microsoft.com/office/drawing/2014/main" id="{3DB527C4-32A3-E2A3-9DDB-3DB72FA42083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="" xmlns:a16="http://schemas.microsoft.com/office/drawing/2014/main" id="{5213BD8C-BFD8-E25A-E064-20839EAE4E1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="" xmlns:a16="http://schemas.microsoft.com/office/drawing/2014/main" id="{B729B048-0A71-AD16-F878-C971307E526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="" xmlns:a16="http://schemas.microsoft.com/office/drawing/2014/main" id="{C0742B86-1EA6-BDB1-56AF-6DF3C92DC8F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="" xmlns:a16="http://schemas.microsoft.com/office/drawing/2014/main" id="{C5AFFAB4-B2E7-2D8A-CCE1-FAC4D4FA45F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="" xmlns:a16="http://schemas.microsoft.com/office/drawing/2014/main" id="{85985FEF-A4FE-89D4-2621-8EDE1FD1E428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="" xmlns:a16="http://schemas.microsoft.com/office/drawing/2014/main" id="{D0294B8D-F844-FB2A-47F5-26F62E4E29E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="" xmlns:a16="http://schemas.microsoft.com/office/drawing/2014/main" id="{9C6256DB-ADE1-70A7-6BBD-77ADBD354EE2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="" xmlns:a16="http://schemas.microsoft.com/office/drawing/2014/main" id="{8208C052-D582-45C6-0E48-E3B94DC12D26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="" xmlns:a16="http://schemas.microsoft.com/office/drawing/2014/main" id="{3E60CE23-D547-B13C-2D6B-D44E10FFDD0B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="" xmlns:a16="http://schemas.microsoft.com/office/drawing/2014/main" id="{0DB46570-DF75-1027-1555-AB2D6992B90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="" xmlns:a16="http://schemas.microsoft.com/office/drawing/2014/main" id="{AAE77121-D495-0E5E-8E93-4E72D3B49748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="" xmlns:a16="http://schemas.microsoft.com/office/drawing/2014/main" id="{F403269D-C891-56A3-7AF6-99B53F6DD79B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="" xmlns:a16="http://schemas.microsoft.com/office/drawing/2014/main" id="{06E99A84-D0CA-8B94-E868-0D14667E8E86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="" xmlns:a16="http://schemas.microsoft.com/office/drawing/2014/main" id="{9C32D694-601D-8E7F-68AF-0E570FD1F91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="" xmlns:a16="http://schemas.microsoft.com/office/drawing/2014/main" id="{760A2D84-18FF-2829-996B-488D713C233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="" xmlns:a16="http://schemas.microsoft.com/office/drawing/2014/main" id="{78D8AC80-2C1D-AC42-8B2F-F429C5C3FC4A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="" xmlns:a16="http://schemas.microsoft.com/office/drawing/2014/main" id="{F11C7B65-2D11-2114-BE88-EB58B069F99B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="" xmlns:a16="http://schemas.microsoft.com/office/drawing/2014/main" id="{73BE6BB4-8E9E-187D-3D1C-2C699337EEFB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="" xmlns:a16="http://schemas.microsoft.com/office/drawing/2014/main" id="{74671819-676F-CBE1-1358-1D29ED33B7B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="" xmlns:a16="http://schemas.microsoft.com/office/drawing/2014/main" id="{4D3967D2-60F7-728B-F7CC-D1A743D4AAF3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="" xmlns:a16="http://schemas.microsoft.com/office/drawing/2014/main" id="{69DA8D14-6AAF-8BD1-F3CE-1D418D510419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="" xmlns:a16="http://schemas.microsoft.com/office/drawing/2014/main" id="{BE83246D-FE34-D32D-44FF-F29791AC8CE2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="" xmlns:a16="http://schemas.microsoft.com/office/drawing/2014/main" id="{E82F1A7C-E7AA-7383-23AA-DEE68393277B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="" xmlns:a16="http://schemas.microsoft.com/office/drawing/2014/main" id="{ED04DD6B-A5CE-CD2E-5CC6-E8CB8DFF9F8A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="" xmlns:a16="http://schemas.microsoft.com/office/drawing/2014/main" id="{6C0F1F44-E745-C701-4914-BBD2B906D2D5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="" xmlns:a16="http://schemas.microsoft.com/office/drawing/2014/main" id="{5E1839D8-08C1-7FE9-E5C8-5F65CB58A8AD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="" xmlns:a16="http://schemas.microsoft.com/office/drawing/2014/main" id="{3225404C-FCC4-CCC0-87E9-36AD2AF2DC04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="" xmlns:a16="http://schemas.microsoft.com/office/drawing/2014/main" id="{0C4577C3-67F9-6079-EE82-01730CC163CD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="" xmlns:a16="http://schemas.microsoft.com/office/drawing/2014/main" id="{0793E43C-BB90-8E56-75F3-48F0661A8EB3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="" xmlns:a16="http://schemas.microsoft.com/office/drawing/2014/main" id="{A91D01DA-3912-868F-323B-972C491A60E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="" xmlns:a16="http://schemas.microsoft.com/office/drawing/2014/main" id="{AE3CB373-D4B2-49AC-8F95-8BF1C5E49D4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="" xmlns:a16="http://schemas.microsoft.com/office/drawing/2014/main" id="{4DA9F221-0F44-D789-2348-4C04BD023AED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="" xmlns:a16="http://schemas.microsoft.com/office/drawing/2014/main" id="{D2C66C8A-B6FC-93CF-1E35-0FBCB0C2FE24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="" xmlns:a16="http://schemas.microsoft.com/office/drawing/2014/main" id="{53F4C3BA-5CF0-7EE6-4695-23409C8F929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="" xmlns:a16="http://schemas.microsoft.com/office/drawing/2014/main" id="{42FC6425-BC1A-F019-4BBE-AA30D0B22533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="" xmlns:a16="http://schemas.microsoft.com/office/drawing/2014/main" id="{78E4A331-1625-141A-DC97-C841F2291803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="" xmlns:a16="http://schemas.microsoft.com/office/drawing/2014/main" id="{0AAF2945-E315-5F40-4F44-E5E3AE91B400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="" xmlns:a16="http://schemas.microsoft.com/office/drawing/2014/main" id="{A52615C6-8A38-31FA-BEB4-17CC3312FB3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="" xmlns:a16="http://schemas.microsoft.com/office/drawing/2014/main" id="{F25A1BE5-69E6-5548-105C-7F186DB6DBF1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="" xmlns:a16="http://schemas.microsoft.com/office/drawing/2014/main" id="{BE5F8D02-8A6D-0462-5FB1-F6DE2993545B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="" xmlns:a16="http://schemas.microsoft.com/office/drawing/2014/main" id="{EBF8AEC3-91A9-A72C-5C9F-E68D35C46925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="" xmlns:a16="http://schemas.microsoft.com/office/drawing/2014/main" id="{299CDFB9-B59F-A3B0-18D6-C6323AA1BB0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="" xmlns:a16="http://schemas.microsoft.com/office/drawing/2014/main" id="{2447454C-A4CA-8D59-C93F-2EFB2E480921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="" xmlns:a16="http://schemas.microsoft.com/office/drawing/2014/main" id="{03983A6A-BB2E-31D8-5F00-14531EE5741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="" xmlns:a16="http://schemas.microsoft.com/office/drawing/2014/main" id="{1A7A3CF5-0C52-EC4F-1A25-DC2D67B31A31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="" xmlns:a16="http://schemas.microsoft.com/office/drawing/2014/main" id="{4FF9C99D-D05E-307E-370A-970FEB425C6D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="" xmlns:a16="http://schemas.microsoft.com/office/drawing/2014/main" id="{36EDE1DC-98AE-C6A4-4745-A479702FDB6B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="" xmlns:a16="http://schemas.microsoft.com/office/drawing/2014/main" id="{D00A6E63-ABB3-2E75-9186-15F9D4642929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="" xmlns:a16="http://schemas.microsoft.com/office/drawing/2014/main" id="{8FDCE1A9-E8B2-48D1-97CC-5E09C6E07F4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="" xmlns:a16="http://schemas.microsoft.com/office/drawing/2014/main" id="{076EA550-8AD1-C124-9A40-8FDAEC7136B5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="" xmlns:a16="http://schemas.microsoft.com/office/drawing/2014/main" id="{A9B0F9C1-5708-AC4C-1346-92B905471079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="" xmlns:a16="http://schemas.microsoft.com/office/drawing/2014/main" id="{88528852-F157-5E6B-BBCD-76C619140041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="" xmlns:a16="http://schemas.microsoft.com/office/drawing/2014/main" id="{748886BA-03FB-BA16-C161-BD113FDDF91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="" xmlns:a16="http://schemas.microsoft.com/office/drawing/2014/main" id="{31FBB7C4-ECA7-DCDC-6FD2-E8F451E95F26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="" xmlns:a16="http://schemas.microsoft.com/office/drawing/2014/main" id="{3BF722C2-7C04-C6B6-6AAE-A5E5224ACB5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="" xmlns:a16="http://schemas.microsoft.com/office/drawing/2014/main" id="{DB13197E-4662-2213-C96B-FC07CE723E4A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="" xmlns:a16="http://schemas.microsoft.com/office/drawing/2014/main" id="{C9C0B874-F443-3003-CB79-D09BCCBF524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="" xmlns:a16="http://schemas.microsoft.com/office/drawing/2014/main" id="{F610CB51-1ECC-B04D-578A-61CC09F62C7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="" xmlns:a16="http://schemas.microsoft.com/office/drawing/2014/main" id="{189C04B6-8378-72FA-3586-8DF0D185C6CF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="" xmlns:a16="http://schemas.microsoft.com/office/drawing/2014/main" id="{4E35F742-114F-D055-9D25-80DCACAE3B4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="" xmlns:a16="http://schemas.microsoft.com/office/drawing/2014/main" id="{7FB4FCA0-E5F5-16A5-A1C0-09D90B39251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="" xmlns:a16="http://schemas.microsoft.com/office/drawing/2014/main" id="{F090AC75-759E-A5DB-8E6F-4A2C5094FB7D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="" xmlns:a16="http://schemas.microsoft.com/office/drawing/2014/main" id="{EA19FB02-78B7-46D7-9AA3-7B89B4F25061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="" xmlns:a16="http://schemas.microsoft.com/office/drawing/2014/main" id="{13528E4A-906D-0A97-142D-DB98399247B0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="" xmlns:a16="http://schemas.microsoft.com/office/drawing/2014/main" id="{2294FFB9-1AC7-2CB5-E092-FFE6B26138A0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="" xmlns:a16="http://schemas.microsoft.com/office/drawing/2014/main" id="{F9D9FEEB-BCD4-AE10-668C-7C3FAA46CB15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="" xmlns:a16="http://schemas.microsoft.com/office/drawing/2014/main" id="{8B856DA7-E8F8-DBA6-7109-7EE88EE3B15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="" xmlns:a16="http://schemas.microsoft.com/office/drawing/2014/main" id="{815D42D0-91EA-BE78-B8EE-1EED41143715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="" xmlns:a16="http://schemas.microsoft.com/office/drawing/2014/main" id="{12547D4A-0803-4532-F570-8C033FBDEEF8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="" xmlns:a16="http://schemas.microsoft.com/office/drawing/2014/main" id="{867E0401-5234-4976-CED5-7FEE082CAAFF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="" xmlns:a16="http://schemas.microsoft.com/office/drawing/2014/main" id="{9BBF9311-6928-3145-2986-D86AE0027B82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="" xmlns:a16="http://schemas.microsoft.com/office/drawing/2014/main" id="{A3AABD5B-78CF-032F-C45F-1730E5CA81FC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="" xmlns:a16="http://schemas.microsoft.com/office/drawing/2014/main" id="{13184542-046E-B431-9275-5C771D0EFC03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="" xmlns:a16="http://schemas.microsoft.com/office/drawing/2014/main" id="{B50394C3-847A-536D-11ED-AE67297A1A2F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="" xmlns:a16="http://schemas.microsoft.com/office/drawing/2014/main" id="{16CA29AB-183A-0D00-98BF-F42E5D88F00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="" xmlns:a16="http://schemas.microsoft.com/office/drawing/2014/main" id="{B009D3D7-31A9-EAB9-24D0-EEFB45C47A4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="" xmlns:a16="http://schemas.microsoft.com/office/drawing/2014/main" id="{3D69E3C8-D289-C458-0082-AD59C2496782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="" xmlns:a16="http://schemas.microsoft.com/office/drawing/2014/main" id="{FAF27E21-71AB-0C2C-28A5-9833039620BE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="" xmlns:a16="http://schemas.microsoft.com/office/drawing/2014/main" id="{01762B8E-2F3E-DE78-0AB8-F880FD311208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="" xmlns:a16="http://schemas.microsoft.com/office/drawing/2014/main" id="{81DB3B1D-B318-4122-A3F4-6C021BEE6946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="" xmlns:a16="http://schemas.microsoft.com/office/drawing/2014/main" id="{F55BB4B3-7278-3E81-ECBA-8AF5199D905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="" xmlns:a16="http://schemas.microsoft.com/office/drawing/2014/main" id="{14D4DCC0-D5E7-2348-B10B-1C57ECFA01B4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="" xmlns:a16="http://schemas.microsoft.com/office/drawing/2014/main" id="{A0100C37-1B19-3BC8-18B9-0F54AD069875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="" xmlns:a16="http://schemas.microsoft.com/office/drawing/2014/main" id="{7DDCE408-EAFD-6DC6-EDF9-BB5A48EA7F0E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="" xmlns:a16="http://schemas.microsoft.com/office/drawing/2014/main" id="{37CF7881-DAD8-CF47-EF2E-169EC774EFD7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="" xmlns:a16="http://schemas.microsoft.com/office/drawing/2014/main" id="{E7742214-E6BC-5C1B-793F-3E4FD152C1A8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="" xmlns:a16="http://schemas.microsoft.com/office/drawing/2014/main" id="{DFDD0C77-965C-2526-DE7C-A92CD056B121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="" xmlns:a16="http://schemas.microsoft.com/office/drawing/2014/main" id="{5E92A0EE-C6E6-E168-6A6C-67DC193AF83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="" xmlns:a16="http://schemas.microsoft.com/office/drawing/2014/main" id="{60220584-93D9-BD30-34B9-A38A4C18F911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="" xmlns:a16="http://schemas.microsoft.com/office/drawing/2014/main" id="{64F6FB63-820A-38A5-FDF4-7CEDD7D528F5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="" xmlns:a16="http://schemas.microsoft.com/office/drawing/2014/main" id="{B78B3C92-6B4D-6FED-DC3F-901D857D77B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="" xmlns:a16="http://schemas.microsoft.com/office/drawing/2014/main" id="{10E51015-F276-6864-AA31-C826C482F185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="" xmlns:a16="http://schemas.microsoft.com/office/drawing/2014/main" id="{AE10D7CA-2BB2-F55B-79FC-1061D4C65118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="" xmlns:a16="http://schemas.microsoft.com/office/drawing/2014/main" id="{A5C59D0A-4433-98C2-A1C4-E7993EF01ECD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="" xmlns:a16="http://schemas.microsoft.com/office/drawing/2014/main" id="{161EE62F-03EA-F389-413F-556D1897F07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="" xmlns:a16="http://schemas.microsoft.com/office/drawing/2014/main" id="{A3DF0A50-8B36-BECC-69C8-C66D846530D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="" xmlns:a16="http://schemas.microsoft.com/office/drawing/2014/main" id="{71B14B93-F8EF-DBFE-EAB0-EE2960EAEB23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="" xmlns:a16="http://schemas.microsoft.com/office/drawing/2014/main" id="{F9CB3AAA-9C3D-E133-A1DB-2BE39E2DCA2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="" xmlns:a16="http://schemas.microsoft.com/office/drawing/2014/main" id="{DEF00C12-E852-3205-73FE-777824156C6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="" xmlns:a16="http://schemas.microsoft.com/office/drawing/2014/main" id="{E4025B94-C422-CA8B-7EB8-67F4BF16EE5A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="" xmlns:a16="http://schemas.microsoft.com/office/drawing/2014/main" id="{71AEDA42-B191-6FA7-BFFF-011721AA06F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="" xmlns:a16="http://schemas.microsoft.com/office/drawing/2014/main" id="{4E0CC3C1-0FAF-531E-6EFC-3268BD1B1C4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="" xmlns:a16="http://schemas.microsoft.com/office/drawing/2014/main" id="{5EF70F80-5667-D395-A4FC-33B7B0128B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="" xmlns:a16="http://schemas.microsoft.com/office/drawing/2014/main" id="{5E8E9462-58BB-D8CE-F86E-574D35E109DD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="" xmlns:a16="http://schemas.microsoft.com/office/drawing/2014/main" id="{C7E0CE18-6B73-3849-FB82-D87D931BBDB8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="" xmlns:a16="http://schemas.microsoft.com/office/drawing/2014/main" id="{D0CE5DD8-6E41-00C8-1228-862431CAB996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="" xmlns:a16="http://schemas.microsoft.com/office/drawing/2014/main" id="{77CC71F5-85FE-A1D1-5608-F8EB9615E7F7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="" xmlns:a16="http://schemas.microsoft.com/office/drawing/2014/main" id="{DBC38ACB-326F-BCDD-A0AA-16FE03EB1D17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="" xmlns:a16="http://schemas.microsoft.com/office/drawing/2014/main" id="{940721A3-1401-0AB7-0174-7593E892217E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="" xmlns:a16="http://schemas.microsoft.com/office/drawing/2014/main" id="{CE62A3A8-AEDD-B66B-87E3-32173B25D8AF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="" xmlns:a16="http://schemas.microsoft.com/office/drawing/2014/main" id="{09DEA7DE-7A38-AC16-7491-52C39823151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="" xmlns:a16="http://schemas.microsoft.com/office/drawing/2014/main" id="{64B09CE2-A799-DCD7-2B4D-C8AD8383D34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="" xmlns:a16="http://schemas.microsoft.com/office/drawing/2014/main" id="{18C530CB-E1C9-BC04-8F57-0C18EB85EA3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="" xmlns:a16="http://schemas.microsoft.com/office/drawing/2014/main" id="{EF173FB1-704B-73B6-3A66-460BE6EA85C6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="" xmlns:a16="http://schemas.microsoft.com/office/drawing/2014/main" id="{810DB3CA-0558-C3F3-EFE6-EC74431F94F8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="" xmlns:a16="http://schemas.microsoft.com/office/drawing/2014/main" id="{578EB5B1-1847-BAA4-4C1C-C0F10B98AA9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="" xmlns:a16="http://schemas.microsoft.com/office/drawing/2014/main" id="{7C655E7A-CDA7-6317-5BEA-21DC87D3B770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="" xmlns:a16="http://schemas.microsoft.com/office/drawing/2014/main" id="{DCC2E21A-F28A-7A85-DB66-5B46FA71C444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="" xmlns:a16="http://schemas.microsoft.com/office/drawing/2014/main" id="{9FD7B928-CDC8-A6AE-EEBB-8C81430A802F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="" xmlns:a16="http://schemas.microsoft.com/office/drawing/2014/main" id="{5CFEC3DB-35F0-E163-E11E-CB88F2E1F382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="" xmlns:a16="http://schemas.microsoft.com/office/drawing/2014/main" id="{BB67ECF7-624E-7954-8FA3-026A5ACDBCBC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="" xmlns:a16="http://schemas.microsoft.com/office/drawing/2014/main" id="{8FF791D5-C221-66EA-F438-21525A09551A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="" xmlns:a16="http://schemas.microsoft.com/office/drawing/2014/main" id="{5A2C8BC7-E121-1B64-41BB-C3005625BEB1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="" xmlns:a16="http://schemas.microsoft.com/office/drawing/2014/main" id="{4C3EF165-AB66-B882-A390-F8809D15CF6D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="" xmlns:a16="http://schemas.microsoft.com/office/drawing/2014/main" id="{0B3004F9-6E1F-BC0C-DBA2-DF6CC1FFDEC7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="" xmlns:a16="http://schemas.microsoft.com/office/drawing/2014/main" id="{3C1B25D6-9690-F59D-5F63-C3C9ED4029E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="" xmlns:a16="http://schemas.microsoft.com/office/drawing/2014/main" id="{3155109B-0AE5-17A5-23A4-D9E9360C93C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="" xmlns:a16="http://schemas.microsoft.com/office/drawing/2014/main" id="{CF73935C-55A4-E21C-AA02-56E9774EF6C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="" xmlns:a16="http://schemas.microsoft.com/office/drawing/2014/main" id="{555C41D9-3A6F-C8C9-A2E7-695FE0292607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="" xmlns:a16="http://schemas.microsoft.com/office/drawing/2014/main" id="{42119FAE-F423-CB28-E201-EC8524CBD12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="" xmlns:a16="http://schemas.microsoft.com/office/drawing/2014/main" id="{124ADA55-80C0-4359-06AF-8249C26ACF28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="" xmlns:a16="http://schemas.microsoft.com/office/drawing/2014/main" id="{ECC21F28-D1BA-1196-81C0-AD1807CBD9B3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="" xmlns:a16="http://schemas.microsoft.com/office/drawing/2014/main" id="{349A99F6-A8A9-3425-AA03-20A5B903C78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="" xmlns:a16="http://schemas.microsoft.com/office/drawing/2014/main" id="{C1E2B22D-582A-4F7E-C89E-0A6433E86549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="" xmlns:a16="http://schemas.microsoft.com/office/drawing/2014/main" id="{B0BF08CE-7208-4C44-4EF3-BAC5A83AE60A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="" xmlns:a16="http://schemas.microsoft.com/office/drawing/2014/main" id="{49953D63-FF84-3187-6276-5EA4E85615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="" xmlns:a16="http://schemas.microsoft.com/office/drawing/2014/main" id="{A13104FB-41AA-B3EF-E87D-0080D81B043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="" xmlns:a16="http://schemas.microsoft.com/office/drawing/2014/main" id="{87D9A8FD-0AE4-5C04-FE29-F3C47050DC7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="" xmlns:a16="http://schemas.microsoft.com/office/drawing/2014/main" id="{51B71ABC-CDEB-DECC-DBE8-A9E2CA3423C3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="" xmlns:a16="http://schemas.microsoft.com/office/drawing/2014/main" id="{57B9AE39-25FF-9468-30A1-DFB28C0A950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="" xmlns:a16="http://schemas.microsoft.com/office/drawing/2014/main" id="{4898481D-96BE-633B-A671-3554DA0B14A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="" xmlns:a16="http://schemas.microsoft.com/office/drawing/2014/main" id="{6901529A-F823-4FEA-06AF-E0C98C2C9275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="" xmlns:a16="http://schemas.microsoft.com/office/drawing/2014/main" id="{9FC9466F-4684-A2A6-0C5F-EABB9454575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="" xmlns:a16="http://schemas.microsoft.com/office/drawing/2014/main" id="{4C78B679-5EE9-3885-3A98-191B1F85B45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="" xmlns:a16="http://schemas.microsoft.com/office/drawing/2014/main" id="{D66D46F9-5B7C-AAC4-C72D-9EA26D58C9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="" xmlns:a16="http://schemas.microsoft.com/office/drawing/2014/main" id="{164739B8-4A20-4005-3C3E-509FDF2C4B13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="" xmlns:a16="http://schemas.microsoft.com/office/drawing/2014/main" id="{2E561E7C-CCE1-37F7-9635-B8DF6AB8BE30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="" xmlns:a16="http://schemas.microsoft.com/office/drawing/2014/main" id="{12A0C2B8-E723-CD12-73FC-AD514FA854C3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="" xmlns:a16="http://schemas.microsoft.com/office/drawing/2014/main" id="{BB1E3647-B90F-6BE9-9838-F60AC4EB6CA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="" xmlns:a16="http://schemas.microsoft.com/office/drawing/2014/main" id="{01FAF9E2-78FA-5755-2173-0C9A3E23ECED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="" xmlns:a16="http://schemas.microsoft.com/office/drawing/2014/main" id="{DADC8B6D-E48D-6995-8CED-DA29B4C3D42A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="" xmlns:a16="http://schemas.microsoft.com/office/drawing/2014/main" id="{08F9716F-5D4D-6959-5109-A9F11D0F80D1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="" xmlns:a16="http://schemas.microsoft.com/office/drawing/2014/main" id="{8E52EA18-46EA-8F4B-AC25-17D705C859EF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="" xmlns:a16="http://schemas.microsoft.com/office/drawing/2014/main" id="{F886ED6D-5B6A-D126-7591-31E25B777F93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="" xmlns:a16="http://schemas.microsoft.com/office/drawing/2014/main" id="{6146EB5F-C370-96B6-FE9A-E8CB3CE5AB99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="" xmlns:a16="http://schemas.microsoft.com/office/drawing/2014/main" id="{DBB13C7E-DF38-A769-B482-D9594617B93C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="" xmlns:a16="http://schemas.microsoft.com/office/drawing/2014/main" id="{C66019B1-263D-20D6-62DF-F4BDAFC2AB4A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="" xmlns:a16="http://schemas.microsoft.com/office/drawing/2014/main" id="{610C02D7-33DC-65E2-977F-B90ED47B6638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="" xmlns:a16="http://schemas.microsoft.com/office/drawing/2014/main" id="{79914FFA-8EB2-A315-2EFE-86B55A9160D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="" xmlns:a16="http://schemas.microsoft.com/office/drawing/2014/main" id="{F435DCE5-4840-44A0-98C2-E19D67A74A0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="" xmlns:a16="http://schemas.microsoft.com/office/drawing/2014/main" id="{F5665E60-FFD6-E38B-FBD3-40B179DCF26D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="" xmlns:a16="http://schemas.microsoft.com/office/drawing/2014/main" id="{92BC2B74-3F4A-4D8C-71C4-E9D0C234369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="" xmlns:a16="http://schemas.microsoft.com/office/drawing/2014/main" id="{25F5036F-C454-1F2E-4DF2-4A4A99873F1F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="" xmlns:a16="http://schemas.microsoft.com/office/drawing/2014/main" id="{FFB6CC92-6751-5B04-7AD1-CA8E164B20F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="" xmlns:a16="http://schemas.microsoft.com/office/drawing/2014/main" id="{3A28F7FD-D819-F73C-8107-2623FA8540C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7" name="타원 216">
            <a:extLst>
              <a:ext uri="{FF2B5EF4-FFF2-40B4-BE49-F238E27FC236}">
                <a16:creationId xmlns="" xmlns:a16="http://schemas.microsoft.com/office/drawing/2014/main" id="{C5E0AAAF-72AA-C833-5177-17979205F1AA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="" xmlns:a16="http://schemas.microsoft.com/office/drawing/2014/main" id="{69F8BB0B-0A0D-1816-0B7A-6E2A08ED919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="" xmlns:a16="http://schemas.microsoft.com/office/drawing/2014/main" id="{C03C28D3-639B-0E95-1809-943352380EAA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="" xmlns:a16="http://schemas.microsoft.com/office/drawing/2014/main" id="{50AD7483-7A30-2392-58EB-89471D990609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="" xmlns:a16="http://schemas.microsoft.com/office/drawing/2014/main" id="{1B8A55E6-1469-54A8-DF08-F8D15958F5AF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="" xmlns:a16="http://schemas.microsoft.com/office/drawing/2014/main" id="{2025EAFF-6FCE-377E-68E2-E77920180AEB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="" xmlns:a16="http://schemas.microsoft.com/office/drawing/2014/main" id="{8B16EC11-F7AF-7714-2046-4C2AAD2BF992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="" xmlns:a16="http://schemas.microsoft.com/office/drawing/2014/main" id="{6C52979F-82B8-AF1B-EDB8-C2867F5A0FB3}"/>
              </a:ext>
            </a:extLst>
          </p:cNvPr>
          <p:cNvSpPr txBox="1"/>
          <p:nvPr/>
        </p:nvSpPr>
        <p:spPr>
          <a:xfrm>
            <a:off x="173674" y="6441252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="" xmlns:a16="http://schemas.microsoft.com/office/drawing/2014/main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E4023A66-950D-D505-C8BF-4AB85D0D296E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363A7B9D-6F25-70B8-C6A4-52D4582EF6BF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ACE1CE5-0358-271F-A72A-9C12482B227E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DBE28BE-6B32-C776-F962-3F99EAE2AD47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7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=""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오른쪽 화살표 38"/>
          <p:cNvSpPr/>
          <p:nvPr/>
        </p:nvSpPr>
        <p:spPr>
          <a:xfrm>
            <a:off x="683957" y="3328988"/>
            <a:ext cx="10824086" cy="21591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31">
            <a:extLst>
              <a:ext uri="{FF2B5EF4-FFF2-40B4-BE49-F238E27FC236}">
                <a16:creationId xmlns:a16="http://schemas.microsoft.com/office/drawing/2014/main" xmlns="" id="{6C5C1834-1DAA-4FAB-B220-2126FD6A27E8}"/>
              </a:ext>
            </a:extLst>
          </p:cNvPr>
          <p:cNvSpPr/>
          <p:nvPr/>
        </p:nvSpPr>
        <p:spPr>
          <a:xfrm>
            <a:off x="3798592" y="2929679"/>
            <a:ext cx="1798550" cy="793506"/>
          </a:xfrm>
          <a:prstGeom prst="roundRect">
            <a:avLst/>
          </a:prstGeom>
          <a:solidFill>
            <a:srgbClr val="061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8" name="Rounded Rectangle 32">
            <a:extLst>
              <a:ext uri="{FF2B5EF4-FFF2-40B4-BE49-F238E27FC236}">
                <a16:creationId xmlns:a16="http://schemas.microsoft.com/office/drawing/2014/main" xmlns="" id="{C503B33A-5F6F-4EB1-88E8-EBB2756440E8}"/>
              </a:ext>
            </a:extLst>
          </p:cNvPr>
          <p:cNvSpPr/>
          <p:nvPr/>
        </p:nvSpPr>
        <p:spPr>
          <a:xfrm>
            <a:off x="3731868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61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3DA5D80-D48F-4FCB-9BD7-8382E155C432}"/>
              </a:ext>
            </a:extLst>
          </p:cNvPr>
          <p:cNvSpPr txBox="1"/>
          <p:nvPr/>
        </p:nvSpPr>
        <p:spPr>
          <a:xfrm>
            <a:off x="3796106" y="2959214"/>
            <a:ext cx="180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CCTV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3AA9928-7C32-48BE-ABF9-79CD6798E88E}"/>
              </a:ext>
            </a:extLst>
          </p:cNvPr>
          <p:cNvSpPr txBox="1"/>
          <p:nvPr/>
        </p:nvSpPr>
        <p:spPr>
          <a:xfrm>
            <a:off x="3813270" y="3366234"/>
            <a:ext cx="171714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실시간 확인이 필요하여 </a:t>
            </a:r>
            <a:r>
              <a:rPr lang="en-US" altLang="ko-KR" sz="1200" b="1" dirty="0" smtClean="0">
                <a:latin typeface="Pretendard" pitchFamily="2" charset="-127"/>
                <a:cs typeface="Pretendard" pitchFamily="2" charset="-127"/>
              </a:rPr>
              <a:t>Web</a:t>
            </a:r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으로 제작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9" name="Rounded Rectangle 22">
            <a:extLst>
              <a:ext uri="{FF2B5EF4-FFF2-40B4-BE49-F238E27FC236}">
                <a16:creationId xmlns:a16="http://schemas.microsoft.com/office/drawing/2014/main" xmlns="" id="{A6D44697-8C55-4E61-82F4-B7A3A55A4A3B}"/>
              </a:ext>
            </a:extLst>
          </p:cNvPr>
          <p:cNvSpPr/>
          <p:nvPr/>
        </p:nvSpPr>
        <p:spPr>
          <a:xfrm>
            <a:off x="1000021" y="2929679"/>
            <a:ext cx="1798550" cy="793506"/>
          </a:xfrm>
          <a:prstGeom prst="roundRect">
            <a:avLst/>
          </a:prstGeom>
          <a:solidFill>
            <a:srgbClr val="040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0" name="Rounded Rectangle 23">
            <a:extLst>
              <a:ext uri="{FF2B5EF4-FFF2-40B4-BE49-F238E27FC236}">
                <a16:creationId xmlns:a16="http://schemas.microsoft.com/office/drawing/2014/main" xmlns="" id="{9A57BDB5-09DA-4189-A4CC-3D6771336C7E}"/>
              </a:ext>
            </a:extLst>
          </p:cNvPr>
          <p:cNvSpPr/>
          <p:nvPr/>
        </p:nvSpPr>
        <p:spPr>
          <a:xfrm>
            <a:off x="933297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405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EB32433-0E85-4D00-9697-14B0F4D1EEEB}"/>
              </a:ext>
            </a:extLst>
          </p:cNvPr>
          <p:cNvSpPr txBox="1"/>
          <p:nvPr/>
        </p:nvSpPr>
        <p:spPr>
          <a:xfrm>
            <a:off x="997534" y="2959214"/>
            <a:ext cx="180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Model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C82142-777A-4A90-A45B-3C88FB8D4A60}"/>
              </a:ext>
            </a:extLst>
          </p:cNvPr>
          <p:cNvSpPr txBox="1"/>
          <p:nvPr/>
        </p:nvSpPr>
        <p:spPr>
          <a:xfrm>
            <a:off x="1000021" y="3447954"/>
            <a:ext cx="17171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위험행동 학습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369362" y="2929679"/>
            <a:ext cx="1889343" cy="998642"/>
            <a:chOff x="2356340" y="4229714"/>
            <a:chExt cx="1889343" cy="998642"/>
          </a:xfrm>
        </p:grpSpPr>
        <p:sp>
          <p:nvSpPr>
            <p:cNvPr id="40" name="Rounded Rectangle 40">
              <a:extLst>
                <a:ext uri="{FF2B5EF4-FFF2-40B4-BE49-F238E27FC236}">
                  <a16:creationId xmlns:a16="http://schemas.microsoft.com/office/drawing/2014/main" xmlns="" id="{204DA754-2512-4E99-BB76-F8053B8383CD}"/>
                </a:ext>
              </a:extLst>
            </p:cNvPr>
            <p:cNvSpPr/>
            <p:nvPr/>
          </p:nvSpPr>
          <p:spPr>
            <a:xfrm>
              <a:off x="2423064" y="4229714"/>
              <a:ext cx="1798550" cy="793506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41" name="Rounded Rectangle 41">
              <a:extLst>
                <a:ext uri="{FF2B5EF4-FFF2-40B4-BE49-F238E27FC236}">
                  <a16:creationId xmlns:a16="http://schemas.microsoft.com/office/drawing/2014/main" xmlns="" id="{6BADB631-2BFD-4977-8E5B-4A3EE091EEC7}"/>
                </a:ext>
              </a:extLst>
            </p:cNvPr>
            <p:cNvSpPr/>
            <p:nvPr/>
          </p:nvSpPr>
          <p:spPr>
            <a:xfrm>
              <a:off x="2356340" y="4553691"/>
              <a:ext cx="1798550" cy="67466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ABAF0B5D-257C-43F7-A6B6-C90C02CDB81A}"/>
                </a:ext>
              </a:extLst>
            </p:cNvPr>
            <p:cNvSpPr txBox="1"/>
            <p:nvPr/>
          </p:nvSpPr>
          <p:spPr>
            <a:xfrm>
              <a:off x="2437742" y="4666269"/>
              <a:ext cx="171714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신속한 대응을 위해 </a:t>
              </a:r>
              <a:endParaRPr lang="en-US" altLang="ko-KR" sz="1200" b="1" dirty="0" smtClean="0">
                <a:latin typeface="Pretendard" pitchFamily="2" charset="-127"/>
                <a:cs typeface="Pretendard" pitchFamily="2" charset="-127"/>
              </a:endParaRPr>
            </a:p>
            <a:p>
              <a:pPr algn="ctr"/>
              <a:r>
                <a:rPr lang="ko-KR" altLang="en-US" sz="1200" b="1" dirty="0" err="1" smtClean="0">
                  <a:latin typeface="Pretendard" pitchFamily="2" charset="-127"/>
                  <a:cs typeface="Pretendard" pitchFamily="2" charset="-127"/>
                </a:rPr>
                <a:t>알람</a:t>
              </a:r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 기능 추가</a:t>
              </a:r>
              <a:endParaRPr lang="ko-KR" altLang="en-US" sz="1200" b="1" dirty="0"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9B664C96-5769-4625-8021-3E78C7EE2966}"/>
                </a:ext>
              </a:extLst>
            </p:cNvPr>
            <p:cNvSpPr txBox="1"/>
            <p:nvPr/>
          </p:nvSpPr>
          <p:spPr>
            <a:xfrm>
              <a:off x="2444647" y="4238259"/>
              <a:ext cx="1801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Pretendard" pitchFamily="2" charset="-127"/>
                  <a:cs typeface="Pretendard" pitchFamily="2" charset="-127"/>
                </a:rPr>
                <a:t>추가 기능</a:t>
              </a:r>
              <a:endParaRPr lang="ko-KR" altLang="en-US" sz="16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3" name="Rounded Rectangle 40">
            <a:extLst>
              <a:ext uri="{FF2B5EF4-FFF2-40B4-BE49-F238E27FC236}">
                <a16:creationId xmlns:a16="http://schemas.microsoft.com/office/drawing/2014/main" xmlns="" id="{69382EC9-96FD-4C1D-8BE4-5FB266A15DDD}"/>
              </a:ext>
            </a:extLst>
          </p:cNvPr>
          <p:cNvSpPr/>
          <p:nvPr/>
        </p:nvSpPr>
        <p:spPr>
          <a:xfrm>
            <a:off x="6597163" y="2929679"/>
            <a:ext cx="1798550" cy="793506"/>
          </a:xfrm>
          <a:prstGeom prst="roundRect">
            <a:avLst/>
          </a:prstGeom>
          <a:solidFill>
            <a:srgbClr val="341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Pretendard" pitchFamily="2" charset="-127"/>
            </a:endParaRPr>
          </a:p>
        </p:txBody>
      </p:sp>
      <p:sp>
        <p:nvSpPr>
          <p:cNvPr id="24" name="Rounded Rectangle 41">
            <a:extLst>
              <a:ext uri="{FF2B5EF4-FFF2-40B4-BE49-F238E27FC236}">
                <a16:creationId xmlns:a16="http://schemas.microsoft.com/office/drawing/2014/main" xmlns="" id="{5370D511-FB1C-4BBC-8733-7CA967FE8C0B}"/>
              </a:ext>
            </a:extLst>
          </p:cNvPr>
          <p:cNvSpPr/>
          <p:nvPr/>
        </p:nvSpPr>
        <p:spPr>
          <a:xfrm>
            <a:off x="6530439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418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FFB095A-CA5D-48B8-94FB-5E1E6E530213}"/>
              </a:ext>
            </a:extLst>
          </p:cNvPr>
          <p:cNvSpPr txBox="1"/>
          <p:nvPr/>
        </p:nvSpPr>
        <p:spPr>
          <a:xfrm>
            <a:off x="6635029" y="2945808"/>
            <a:ext cx="17606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보안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E0FC3C0-1ECE-4A91-8AEF-0DB555F0A675}"/>
              </a:ext>
            </a:extLst>
          </p:cNvPr>
          <p:cNvSpPr txBox="1"/>
          <p:nvPr/>
        </p:nvSpPr>
        <p:spPr>
          <a:xfrm>
            <a:off x="6602316" y="3366234"/>
            <a:ext cx="17171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사생활 보호를 위해 </a:t>
            </a:r>
            <a:endParaRPr lang="en-US" altLang="ko-KR" sz="1200" b="1" dirty="0" smtClean="0">
              <a:latin typeface="Pretendard" pitchFamily="2" charset="-127"/>
              <a:cs typeface="Pretendard" pitchFamily="2" charset="-127"/>
            </a:endParaRPr>
          </a:p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로그인 기능 추가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58" name="Group 2">
            <a:extLst>
              <a:ext uri="{FF2B5EF4-FFF2-40B4-BE49-F238E27FC236}">
                <a16:creationId xmlns:a16="http://schemas.microsoft.com/office/drawing/2014/main" xmlns="" id="{DECE15F1-AC64-4C94-855F-CECB23035483}"/>
              </a:ext>
            </a:extLst>
          </p:cNvPr>
          <p:cNvGrpSpPr/>
          <p:nvPr/>
        </p:nvGrpSpPr>
        <p:grpSpPr>
          <a:xfrm>
            <a:off x="8761427" y="4612140"/>
            <a:ext cx="3336427" cy="2261435"/>
            <a:chOff x="8575466" y="4002385"/>
            <a:chExt cx="4090559" cy="2772587"/>
          </a:xfrm>
        </p:grpSpPr>
        <p:sp>
          <p:nvSpPr>
            <p:cNvPr id="59" name="Freeform: Shape 3">
              <a:extLst>
                <a:ext uri="{FF2B5EF4-FFF2-40B4-BE49-F238E27FC236}">
                  <a16:creationId xmlns:a16="http://schemas.microsoft.com/office/drawing/2014/main" xmlns="" id="{F4332267-8D11-4D11-A796-8A12A855DA91}"/>
                </a:ext>
              </a:extLst>
            </p:cNvPr>
            <p:cNvSpPr/>
            <p:nvPr/>
          </p:nvSpPr>
          <p:spPr>
            <a:xfrm>
              <a:off x="8575466" y="4961086"/>
              <a:ext cx="1743368" cy="1813886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43367" h="1813886">
                  <a:moveTo>
                    <a:pt x="1569189" y="1800667"/>
                  </a:moveTo>
                  <a:cubicBezTo>
                    <a:pt x="1568797" y="1801058"/>
                    <a:pt x="1568405" y="1801450"/>
                    <a:pt x="1568014" y="1801842"/>
                  </a:cubicBezTo>
                  <a:cubicBezTo>
                    <a:pt x="1533146" y="1827307"/>
                    <a:pt x="1454009" y="1810461"/>
                    <a:pt x="1413265" y="1809677"/>
                  </a:cubicBezTo>
                  <a:cubicBezTo>
                    <a:pt x="1282023" y="1806935"/>
                    <a:pt x="1150389" y="1800275"/>
                    <a:pt x="1019146" y="1807718"/>
                  </a:cubicBezTo>
                  <a:cubicBezTo>
                    <a:pt x="1007002" y="1808502"/>
                    <a:pt x="969784" y="1817121"/>
                    <a:pt x="959989" y="1806935"/>
                  </a:cubicBezTo>
                  <a:cubicBezTo>
                    <a:pt x="934133" y="1778336"/>
                    <a:pt x="963515" y="1727406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cubicBezTo>
                    <a:pt x="1701606" y="1075896"/>
                    <a:pt x="1681234" y="1193426"/>
                    <a:pt x="1660862" y="1311348"/>
                  </a:cubicBezTo>
                  <a:cubicBezTo>
                    <a:pt x="1646367" y="1396754"/>
                    <a:pt x="1632655" y="1482159"/>
                    <a:pt x="1618552" y="1567565"/>
                  </a:cubicBezTo>
                  <a:cubicBezTo>
                    <a:pt x="1611500" y="1610267"/>
                    <a:pt x="1604448" y="1652970"/>
                    <a:pt x="1597396" y="1695673"/>
                  </a:cubicBezTo>
                  <a:cubicBezTo>
                    <a:pt x="1593478" y="1723097"/>
                    <a:pt x="1593478" y="1779903"/>
                    <a:pt x="1569189" y="180066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0" name="Freeform: Shape 4">
              <a:extLst>
                <a:ext uri="{FF2B5EF4-FFF2-40B4-BE49-F238E27FC236}">
                  <a16:creationId xmlns:a16="http://schemas.microsoft.com/office/drawing/2014/main" xmlns="" id="{16B48382-2F18-4ED8-9E98-4D1A709B9673}"/>
                </a:ext>
              </a:extLst>
            </p:cNvPr>
            <p:cNvSpPr/>
            <p:nvPr/>
          </p:nvSpPr>
          <p:spPr>
            <a:xfrm>
              <a:off x="10946163" y="4998447"/>
              <a:ext cx="1719862" cy="1770792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19861" h="1770791">
                  <a:moveTo>
                    <a:pt x="782411" y="1769183"/>
                  </a:moveTo>
                  <a:cubicBezTo>
                    <a:pt x="771441" y="1777801"/>
                    <a:pt x="721686" y="1769574"/>
                    <a:pt x="707191" y="1769574"/>
                  </a:cubicBezTo>
                  <a:cubicBezTo>
                    <a:pt x="678984" y="1769574"/>
                    <a:pt x="651168" y="1769574"/>
                    <a:pt x="622961" y="1769574"/>
                  </a:cubicBezTo>
                  <a:cubicBezTo>
                    <a:pt x="512874" y="1769574"/>
                    <a:pt x="402787" y="1769574"/>
                    <a:pt x="292309" y="1769574"/>
                  </a:cubicBezTo>
                  <a:cubicBezTo>
                    <a:pt x="286432" y="1764873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cubicBezTo>
                    <a:pt x="50" y="644808"/>
                    <a:pt x="50" y="563320"/>
                    <a:pt x="50" y="482224"/>
                  </a:cubicBez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cubicBezTo>
                    <a:pt x="375755" y="595054"/>
                    <a:pt x="435304" y="587218"/>
                    <a:pt x="494461" y="579383"/>
                  </a:cubicBez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802782" y="1752728"/>
                    <a:pt x="782411" y="1769183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1" name="Freeform: Shape 5">
              <a:extLst>
                <a:ext uri="{FF2B5EF4-FFF2-40B4-BE49-F238E27FC236}">
                  <a16:creationId xmlns:a16="http://schemas.microsoft.com/office/drawing/2014/main" xmlns="" id="{8DDDB723-A0CE-408F-8ACE-2DCB68CC0A85}"/>
                </a:ext>
              </a:extLst>
            </p:cNvPr>
            <p:cNvSpPr/>
            <p:nvPr/>
          </p:nvSpPr>
          <p:spPr>
            <a:xfrm>
              <a:off x="9396770" y="4836027"/>
              <a:ext cx="403521" cy="376097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2" name="Freeform: Shape 6">
              <a:extLst>
                <a:ext uri="{FF2B5EF4-FFF2-40B4-BE49-F238E27FC236}">
                  <a16:creationId xmlns:a16="http://schemas.microsoft.com/office/drawing/2014/main" xmlns="" id="{742CDE5F-9A0C-41CB-A4B8-92E9208C4026}"/>
                </a:ext>
              </a:extLst>
            </p:cNvPr>
            <p:cNvSpPr/>
            <p:nvPr/>
          </p:nvSpPr>
          <p:spPr>
            <a:xfrm>
              <a:off x="11486047" y="4919699"/>
              <a:ext cx="348674" cy="329085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3" name="Freeform: Shape 7">
              <a:extLst>
                <a:ext uri="{FF2B5EF4-FFF2-40B4-BE49-F238E27FC236}">
                  <a16:creationId xmlns:a16="http://schemas.microsoft.com/office/drawing/2014/main" xmlns="" id="{8BCD3543-8C82-4C2C-A316-E76F14F9FF24}"/>
                </a:ext>
              </a:extLst>
            </p:cNvPr>
            <p:cNvSpPr/>
            <p:nvPr/>
          </p:nvSpPr>
          <p:spPr>
            <a:xfrm>
              <a:off x="9562096" y="4002922"/>
              <a:ext cx="2162560" cy="1570990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4" name="Freeform: Shape 8">
              <a:extLst>
                <a:ext uri="{FF2B5EF4-FFF2-40B4-BE49-F238E27FC236}">
                  <a16:creationId xmlns:a16="http://schemas.microsoft.com/office/drawing/2014/main" xmlns="" id="{39664071-D7B6-4F07-8BE5-1209586DAB40}"/>
                </a:ext>
              </a:extLst>
            </p:cNvPr>
            <p:cNvSpPr/>
            <p:nvPr/>
          </p:nvSpPr>
          <p:spPr>
            <a:xfrm>
              <a:off x="10380108" y="4133773"/>
              <a:ext cx="3918" cy="3918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5" name="Freeform: Shape 9">
              <a:extLst>
                <a:ext uri="{FF2B5EF4-FFF2-40B4-BE49-F238E27FC236}">
                  <a16:creationId xmlns:a16="http://schemas.microsoft.com/office/drawing/2014/main" xmlns="" id="{45013DCD-338A-4B7A-853D-D6CA54F42F6F}"/>
                </a:ext>
              </a:extLst>
            </p:cNvPr>
            <p:cNvSpPr/>
            <p:nvPr/>
          </p:nvSpPr>
          <p:spPr>
            <a:xfrm>
              <a:off x="10288390" y="5133457"/>
              <a:ext cx="669923" cy="438780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6" name="Freeform: Shape 10">
              <a:extLst>
                <a:ext uri="{FF2B5EF4-FFF2-40B4-BE49-F238E27FC236}">
                  <a16:creationId xmlns:a16="http://schemas.microsoft.com/office/drawing/2014/main" xmlns="" id="{0A379751-6D18-4880-AABC-56A33A98891C}"/>
                </a:ext>
              </a:extLst>
            </p:cNvPr>
            <p:cNvSpPr/>
            <p:nvPr/>
          </p:nvSpPr>
          <p:spPr>
            <a:xfrm>
              <a:off x="10983822" y="4477353"/>
              <a:ext cx="227225" cy="266402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7" name="Freeform: Shape 11">
              <a:extLst>
                <a:ext uri="{FF2B5EF4-FFF2-40B4-BE49-F238E27FC236}">
                  <a16:creationId xmlns:a16="http://schemas.microsoft.com/office/drawing/2014/main" xmlns="" id="{7ABDB7CA-1553-40EE-94ED-AF9360B6A2E5}"/>
                </a:ext>
              </a:extLst>
            </p:cNvPr>
            <p:cNvSpPr/>
            <p:nvPr/>
          </p:nvSpPr>
          <p:spPr>
            <a:xfrm>
              <a:off x="10010670" y="4488323"/>
              <a:ext cx="58765" cy="164543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8" name="Freeform: Shape 12">
              <a:extLst>
                <a:ext uri="{FF2B5EF4-FFF2-40B4-BE49-F238E27FC236}">
                  <a16:creationId xmlns:a16="http://schemas.microsoft.com/office/drawing/2014/main" xmlns="" id="{9A54E411-845D-4836-B034-624A91DBFB0C}"/>
                </a:ext>
              </a:extLst>
            </p:cNvPr>
            <p:cNvSpPr/>
            <p:nvPr/>
          </p:nvSpPr>
          <p:spPr>
            <a:xfrm>
              <a:off x="10038775" y="4150583"/>
              <a:ext cx="1132210" cy="477957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9" name="Freeform: Shape 13">
              <a:extLst>
                <a:ext uri="{FF2B5EF4-FFF2-40B4-BE49-F238E27FC236}">
                  <a16:creationId xmlns:a16="http://schemas.microsoft.com/office/drawing/2014/main" xmlns="" id="{DBA77369-9F9C-499A-8BB0-D0F0C34DC8D9}"/>
                </a:ext>
              </a:extLst>
            </p:cNvPr>
            <p:cNvSpPr/>
            <p:nvPr/>
          </p:nvSpPr>
          <p:spPr>
            <a:xfrm>
              <a:off x="10082756" y="4240333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0" name="Freeform: Shape 14">
              <a:extLst>
                <a:ext uri="{FF2B5EF4-FFF2-40B4-BE49-F238E27FC236}">
                  <a16:creationId xmlns:a16="http://schemas.microsoft.com/office/drawing/2014/main" xmlns="" id="{73BF8CB7-0005-4F4D-B444-4F12CBACFF8E}"/>
                </a:ext>
              </a:extLst>
            </p:cNvPr>
            <p:cNvSpPr/>
            <p:nvPr/>
          </p:nvSpPr>
          <p:spPr>
            <a:xfrm>
              <a:off x="10851013" y="4205466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1" name="Freeform: Shape 15">
              <a:extLst>
                <a:ext uri="{FF2B5EF4-FFF2-40B4-BE49-F238E27FC236}">
                  <a16:creationId xmlns:a16="http://schemas.microsoft.com/office/drawing/2014/main" xmlns="" id="{67DB88D4-F87C-4A4B-A1A2-E5214F0AEC51}"/>
                </a:ext>
              </a:extLst>
            </p:cNvPr>
            <p:cNvSpPr/>
            <p:nvPr/>
          </p:nvSpPr>
          <p:spPr>
            <a:xfrm>
              <a:off x="10147789" y="5363532"/>
              <a:ext cx="1089115" cy="1402530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89115" h="1402529">
                  <a:moveTo>
                    <a:pt x="915170" y="763556"/>
                  </a:moveTo>
                  <a:cubicBezTo>
                    <a:pt x="879519" y="634664"/>
                    <a:pt x="845827" y="504597"/>
                    <a:pt x="803125" y="377665"/>
                  </a:cubicBezTo>
                  <a:cubicBezTo>
                    <a:pt x="801558" y="372963"/>
                    <a:pt x="801949" y="368654"/>
                    <a:pt x="801949" y="364344"/>
                  </a:cubicBezTo>
                  <a:cubicBezTo>
                    <a:pt x="801949" y="312631"/>
                    <a:pt x="801949" y="260918"/>
                    <a:pt x="801949" y="209204"/>
                  </a:cubicBezTo>
                  <a:cubicBezTo>
                    <a:pt x="801949" y="172378"/>
                    <a:pt x="802341" y="135944"/>
                    <a:pt x="802733" y="99117"/>
                  </a:cubicBezTo>
                  <a:cubicBezTo>
                    <a:pt x="807826" y="87364"/>
                    <a:pt x="804692" y="75220"/>
                    <a:pt x="805083" y="63075"/>
                  </a:cubicBezTo>
                  <a:cubicBezTo>
                    <a:pt x="805475" y="57198"/>
                    <a:pt x="804692" y="50930"/>
                    <a:pt x="800774" y="46620"/>
                  </a:cubicBezTo>
                  <a:cubicBezTo>
                    <a:pt x="790196" y="35259"/>
                    <a:pt x="780010" y="22723"/>
                    <a:pt x="766690" y="14104"/>
                  </a:cubicBezTo>
                  <a:cubicBezTo>
                    <a:pt x="760030" y="14104"/>
                    <a:pt x="758463" y="18805"/>
                    <a:pt x="757680" y="24290"/>
                  </a:cubicBezTo>
                  <a:cubicBezTo>
                    <a:pt x="756896" y="33300"/>
                    <a:pt x="753370" y="41919"/>
                    <a:pt x="752195" y="50930"/>
                  </a:cubicBezTo>
                  <a:cubicBezTo>
                    <a:pt x="749452" y="74044"/>
                    <a:pt x="741225" y="93633"/>
                    <a:pt x="716936" y="101860"/>
                  </a:cubicBezTo>
                  <a:cubicBezTo>
                    <a:pt x="672666" y="129675"/>
                    <a:pt x="627612" y="156316"/>
                    <a:pt x="583343" y="184523"/>
                  </a:cubicBezTo>
                  <a:cubicBezTo>
                    <a:pt x="580600" y="186873"/>
                    <a:pt x="577466" y="189224"/>
                    <a:pt x="574332" y="191183"/>
                  </a:cubicBezTo>
                  <a:cubicBezTo>
                    <a:pt x="568847" y="197059"/>
                    <a:pt x="559053" y="198235"/>
                    <a:pt x="555135" y="205678"/>
                  </a:cubicBezTo>
                  <a:cubicBezTo>
                    <a:pt x="544166" y="210771"/>
                    <a:pt x="532805" y="209596"/>
                    <a:pt x="521052" y="208812"/>
                  </a:cubicBezTo>
                  <a:cubicBezTo>
                    <a:pt x="523010" y="204895"/>
                    <a:pt x="518309" y="203328"/>
                    <a:pt x="515567" y="202152"/>
                  </a:cubicBezTo>
                  <a:cubicBezTo>
                    <a:pt x="506164" y="198235"/>
                    <a:pt x="497545" y="192750"/>
                    <a:pt x="487751" y="189224"/>
                  </a:cubicBezTo>
                  <a:cubicBezTo>
                    <a:pt x="480308" y="187265"/>
                    <a:pt x="472864" y="186090"/>
                    <a:pt x="467379" y="179822"/>
                  </a:cubicBezTo>
                  <a:cubicBezTo>
                    <a:pt x="447007" y="167677"/>
                    <a:pt x="425068" y="158666"/>
                    <a:pt x="404305" y="147697"/>
                  </a:cubicBezTo>
                  <a:cubicBezTo>
                    <a:pt x="403129" y="146913"/>
                    <a:pt x="401954" y="146521"/>
                    <a:pt x="400779" y="146130"/>
                  </a:cubicBezTo>
                  <a:cubicBezTo>
                    <a:pt x="396861" y="144563"/>
                    <a:pt x="392943" y="142212"/>
                    <a:pt x="389418" y="139469"/>
                  </a:cubicBezTo>
                  <a:cubicBezTo>
                    <a:pt x="338879" y="114005"/>
                    <a:pt x="287950" y="90107"/>
                    <a:pt x="237803" y="64250"/>
                  </a:cubicBezTo>
                  <a:cubicBezTo>
                    <a:pt x="218607" y="55631"/>
                    <a:pt x="200977" y="45053"/>
                    <a:pt x="181780" y="36435"/>
                  </a:cubicBezTo>
                  <a:cubicBezTo>
                    <a:pt x="173553" y="32517"/>
                    <a:pt x="169636" y="26640"/>
                    <a:pt x="167285" y="18021"/>
                  </a:cubicBezTo>
                  <a:cubicBezTo>
                    <a:pt x="165718" y="11753"/>
                    <a:pt x="166501" y="4309"/>
                    <a:pt x="159450" y="0"/>
                  </a:cubicBezTo>
                  <a:cubicBezTo>
                    <a:pt x="146521" y="3134"/>
                    <a:pt x="140253" y="12145"/>
                    <a:pt x="138294" y="24681"/>
                  </a:cubicBezTo>
                  <a:cubicBezTo>
                    <a:pt x="135160" y="43878"/>
                    <a:pt x="131634" y="62683"/>
                    <a:pt x="129283" y="81880"/>
                  </a:cubicBezTo>
                  <a:cubicBezTo>
                    <a:pt x="128500" y="88931"/>
                    <a:pt x="127325" y="95983"/>
                    <a:pt x="129283" y="103035"/>
                  </a:cubicBezTo>
                  <a:cubicBezTo>
                    <a:pt x="128500" y="109303"/>
                    <a:pt x="126933" y="115572"/>
                    <a:pt x="126541" y="121840"/>
                  </a:cubicBezTo>
                  <a:cubicBezTo>
                    <a:pt x="125758" y="137119"/>
                    <a:pt x="118314" y="152006"/>
                    <a:pt x="121448" y="167285"/>
                  </a:cubicBezTo>
                  <a:cubicBezTo>
                    <a:pt x="135160" y="232710"/>
                    <a:pt x="149655" y="298136"/>
                    <a:pt x="162976" y="363561"/>
                  </a:cubicBezTo>
                  <a:cubicBezTo>
                    <a:pt x="166110" y="378448"/>
                    <a:pt x="173162" y="393727"/>
                    <a:pt x="170811" y="408614"/>
                  </a:cubicBezTo>
                  <a:cubicBezTo>
                    <a:pt x="155924" y="499113"/>
                    <a:pt x="139861" y="589611"/>
                    <a:pt x="124191" y="680110"/>
                  </a:cubicBezTo>
                  <a:cubicBezTo>
                    <a:pt x="108128" y="772958"/>
                    <a:pt x="92457" y="865416"/>
                    <a:pt x="76395" y="958265"/>
                  </a:cubicBezTo>
                  <a:cubicBezTo>
                    <a:pt x="60332" y="1050330"/>
                    <a:pt x="44662" y="1142788"/>
                    <a:pt x="28599" y="1234853"/>
                  </a:cubicBezTo>
                  <a:cubicBezTo>
                    <a:pt x="18805" y="1290876"/>
                    <a:pt x="9403" y="1347291"/>
                    <a:pt x="0" y="1403313"/>
                  </a:cubicBezTo>
                  <a:cubicBezTo>
                    <a:pt x="108912" y="1403313"/>
                    <a:pt x="218215" y="1403313"/>
                    <a:pt x="327126" y="1403313"/>
                  </a:cubicBezTo>
                  <a:cubicBezTo>
                    <a:pt x="373355" y="1403313"/>
                    <a:pt x="419584" y="1403313"/>
                    <a:pt x="465812" y="1403313"/>
                  </a:cubicBezTo>
                  <a:lnTo>
                    <a:pt x="776484" y="1403313"/>
                  </a:lnTo>
                  <a:cubicBezTo>
                    <a:pt x="814878" y="1403313"/>
                    <a:pt x="852879" y="1403313"/>
                    <a:pt x="891272" y="1403313"/>
                  </a:cubicBezTo>
                  <a:cubicBezTo>
                    <a:pt x="957481" y="1403313"/>
                    <a:pt x="1023690" y="1403313"/>
                    <a:pt x="1089899" y="1403313"/>
                  </a:cubicBezTo>
                  <a:cubicBezTo>
                    <a:pt x="1032309" y="1190583"/>
                    <a:pt x="974327" y="977070"/>
                    <a:pt x="915170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2" name="Freeform: Shape 16">
              <a:extLst>
                <a:ext uri="{FF2B5EF4-FFF2-40B4-BE49-F238E27FC236}">
                  <a16:creationId xmlns:a16="http://schemas.microsoft.com/office/drawing/2014/main" xmlns="" id="{0D912070-03B7-4C6A-BD9E-A61B912F237A}"/>
                </a:ext>
              </a:extLst>
            </p:cNvPr>
            <p:cNvSpPr/>
            <p:nvPr/>
          </p:nvSpPr>
          <p:spPr>
            <a:xfrm>
              <a:off x="10522459" y="5576554"/>
              <a:ext cx="368262" cy="1190975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261" h="1190974">
                  <a:moveTo>
                    <a:pt x="63719" y="1189117"/>
                  </a:moveTo>
                  <a:cubicBezTo>
                    <a:pt x="57059" y="1132310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367731" y="1139362"/>
                    <a:pt x="372040" y="1190684"/>
                  </a:cubicBezTo>
                  <a:cubicBezTo>
                    <a:pt x="311708" y="1196560"/>
                    <a:pt x="141289" y="1193818"/>
                    <a:pt x="63719" y="118911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3" name="Graphic 124">
              <a:extLst>
                <a:ext uri="{FF2B5EF4-FFF2-40B4-BE49-F238E27FC236}">
                  <a16:creationId xmlns:a16="http://schemas.microsoft.com/office/drawing/2014/main" xmlns="" id="{D5E158D5-7149-4234-85D7-94BC8F65E995}"/>
                </a:ext>
              </a:extLst>
            </p:cNvPr>
            <p:cNvSpPr/>
            <p:nvPr/>
          </p:nvSpPr>
          <p:spPr>
            <a:xfrm>
              <a:off x="9969682" y="4494830"/>
              <a:ext cx="251589" cy="243340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4" name="Freeform: Shape 18">
              <a:extLst>
                <a:ext uri="{FF2B5EF4-FFF2-40B4-BE49-F238E27FC236}">
                  <a16:creationId xmlns:a16="http://schemas.microsoft.com/office/drawing/2014/main" xmlns="" id="{C3B4ED23-CF0F-4921-9A38-87A95C6BFB2B}"/>
                </a:ext>
              </a:extLst>
            </p:cNvPr>
            <p:cNvSpPr/>
            <p:nvPr/>
          </p:nvSpPr>
          <p:spPr>
            <a:xfrm>
              <a:off x="10362506" y="4002385"/>
              <a:ext cx="556127" cy="178755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rgbClr val="6039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초기 계획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3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1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 기술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xmlns="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육각형 7"/>
          <p:cNvSpPr/>
          <p:nvPr/>
        </p:nvSpPr>
        <p:spPr>
          <a:xfrm>
            <a:off x="1972267" y="2055029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육각형 8"/>
          <p:cNvSpPr/>
          <p:nvPr/>
        </p:nvSpPr>
        <p:spPr>
          <a:xfrm>
            <a:off x="3124463" y="2729327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육각형 9"/>
          <p:cNvSpPr/>
          <p:nvPr/>
        </p:nvSpPr>
        <p:spPr>
          <a:xfrm>
            <a:off x="1976999" y="331498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육각형 10"/>
          <p:cNvSpPr/>
          <p:nvPr/>
        </p:nvSpPr>
        <p:spPr>
          <a:xfrm>
            <a:off x="3116267" y="39718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육각형 11"/>
          <p:cNvSpPr/>
          <p:nvPr/>
        </p:nvSpPr>
        <p:spPr>
          <a:xfrm>
            <a:off x="4260215" y="337183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육각형 12"/>
          <p:cNvSpPr/>
          <p:nvPr/>
        </p:nvSpPr>
        <p:spPr>
          <a:xfrm>
            <a:off x="4247147" y="20990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육각형 13"/>
          <p:cNvSpPr/>
          <p:nvPr/>
        </p:nvSpPr>
        <p:spPr>
          <a:xfrm>
            <a:off x="5411202" y="39718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육각형 14"/>
          <p:cNvSpPr/>
          <p:nvPr/>
        </p:nvSpPr>
        <p:spPr>
          <a:xfrm>
            <a:off x="5411202" y="270426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769" y="4362569"/>
            <a:ext cx="1147350" cy="4346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64" y="3035295"/>
            <a:ext cx="1276907" cy="6159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01" y="2166225"/>
            <a:ext cx="745999" cy="9187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203" y="4917664"/>
            <a:ext cx="892769" cy="6210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18" y="3734035"/>
            <a:ext cx="1201719" cy="4859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473" y="3144687"/>
            <a:ext cx="1073796" cy="33558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095" y="2208040"/>
            <a:ext cx="1287086" cy="96531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22" y="3763881"/>
            <a:ext cx="1071670" cy="295464"/>
          </a:xfrm>
          <a:prstGeom prst="rect">
            <a:avLst/>
          </a:prstGeom>
        </p:spPr>
      </p:pic>
      <p:sp>
        <p:nvSpPr>
          <p:cNvPr id="24" name="육각형 23"/>
          <p:cNvSpPr/>
          <p:nvPr/>
        </p:nvSpPr>
        <p:spPr>
          <a:xfrm>
            <a:off x="6557520" y="3392773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육각형 24"/>
          <p:cNvSpPr/>
          <p:nvPr/>
        </p:nvSpPr>
        <p:spPr>
          <a:xfrm>
            <a:off x="6557520" y="2129675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88" y="3510998"/>
            <a:ext cx="784436" cy="904644"/>
          </a:xfrm>
          <a:prstGeom prst="rect">
            <a:avLst/>
          </a:prstGeom>
        </p:spPr>
      </p:pic>
      <p:sp>
        <p:nvSpPr>
          <p:cNvPr id="27" name="육각형 26"/>
          <p:cNvSpPr/>
          <p:nvPr/>
        </p:nvSpPr>
        <p:spPr>
          <a:xfrm>
            <a:off x="7668610" y="276842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626" y="4293685"/>
            <a:ext cx="1038337" cy="503485"/>
          </a:xfrm>
          <a:prstGeom prst="rect">
            <a:avLst/>
          </a:prstGeom>
        </p:spPr>
      </p:pic>
      <p:sp>
        <p:nvSpPr>
          <p:cNvPr id="29" name="육각형 28"/>
          <p:cNvSpPr/>
          <p:nvPr/>
        </p:nvSpPr>
        <p:spPr>
          <a:xfrm>
            <a:off x="7700319" y="4004044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육각형 29"/>
          <p:cNvSpPr/>
          <p:nvPr/>
        </p:nvSpPr>
        <p:spPr>
          <a:xfrm>
            <a:off x="8802085" y="337183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67" y="4329295"/>
            <a:ext cx="1389369" cy="50115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606" y="3050386"/>
            <a:ext cx="989962" cy="59982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40" y="2299237"/>
            <a:ext cx="1505316" cy="86018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941" y="3617080"/>
            <a:ext cx="742060" cy="742060"/>
          </a:xfrm>
          <a:prstGeom prst="rect">
            <a:avLst/>
          </a:prstGeom>
        </p:spPr>
      </p:pic>
      <p:sp>
        <p:nvSpPr>
          <p:cNvPr id="35" name="육각형 34"/>
          <p:cNvSpPr/>
          <p:nvPr/>
        </p:nvSpPr>
        <p:spPr>
          <a:xfrm>
            <a:off x="8802085" y="2133713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육각형 35"/>
          <p:cNvSpPr/>
          <p:nvPr/>
        </p:nvSpPr>
        <p:spPr>
          <a:xfrm>
            <a:off x="6557519" y="465764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육각형 38"/>
          <p:cNvSpPr/>
          <p:nvPr/>
        </p:nvSpPr>
        <p:spPr>
          <a:xfrm>
            <a:off x="4239933" y="465463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91" y="4917665"/>
            <a:ext cx="1342632" cy="5639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119" y="2455729"/>
            <a:ext cx="1094390" cy="5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6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52942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016455" y="2805317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(AI HUB)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1769</Words>
  <Application>Microsoft Office PowerPoint</Application>
  <PresentationFormat>사용자 지정</PresentationFormat>
  <Paragraphs>399</Paragraphs>
  <Slides>66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6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4</cp:lastModifiedBy>
  <cp:revision>57</cp:revision>
  <dcterms:created xsi:type="dcterms:W3CDTF">2023-04-19T04:07:11Z</dcterms:created>
  <dcterms:modified xsi:type="dcterms:W3CDTF">2023-07-18T07:55:07Z</dcterms:modified>
</cp:coreProperties>
</file>